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Lst>
  <p:sldSz cx="12192000" cy="68580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714" y="9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55" name="PlaceHolder 2"/>
          <p:cNvSpPr>
            <a:spLocks noGrp="1"/>
          </p:cNvSpPr>
          <p:nvPr>
            <p:ph type="body"/>
          </p:nvPr>
        </p:nvSpPr>
        <p:spPr>
          <a:xfrm>
            <a:off x="2589120" y="2133720"/>
            <a:ext cx="89150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56" name="PlaceHolder 3"/>
          <p:cNvSpPr>
            <a:spLocks noGrp="1"/>
          </p:cNvSpPr>
          <p:nvPr>
            <p:ph type="body"/>
          </p:nvPr>
        </p:nvSpPr>
        <p:spPr>
          <a:xfrm>
            <a:off x="2589120" y="4106520"/>
            <a:ext cx="89150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58" name="PlaceHolder 2"/>
          <p:cNvSpPr>
            <a:spLocks noGrp="1"/>
          </p:cNvSpPr>
          <p:nvPr>
            <p:ph type="body"/>
          </p:nvPr>
        </p:nvSpPr>
        <p:spPr>
          <a:xfrm>
            <a:off x="258912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59" name="PlaceHolder 3"/>
          <p:cNvSpPr>
            <a:spLocks noGrp="1"/>
          </p:cNvSpPr>
          <p:nvPr>
            <p:ph type="body"/>
          </p:nvPr>
        </p:nvSpPr>
        <p:spPr>
          <a:xfrm>
            <a:off x="715716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60" name="PlaceHolder 4"/>
          <p:cNvSpPr>
            <a:spLocks noGrp="1"/>
          </p:cNvSpPr>
          <p:nvPr>
            <p:ph type="body"/>
          </p:nvPr>
        </p:nvSpPr>
        <p:spPr>
          <a:xfrm>
            <a:off x="2589120" y="41065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61" name="PlaceHolder 5"/>
          <p:cNvSpPr>
            <a:spLocks noGrp="1"/>
          </p:cNvSpPr>
          <p:nvPr>
            <p:ph type="body"/>
          </p:nvPr>
        </p:nvSpPr>
        <p:spPr>
          <a:xfrm>
            <a:off x="7157160" y="41065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63" name="PlaceHolder 2"/>
          <p:cNvSpPr>
            <a:spLocks noGrp="1"/>
          </p:cNvSpPr>
          <p:nvPr>
            <p:ph type="body"/>
          </p:nvPr>
        </p:nvSpPr>
        <p:spPr>
          <a:xfrm>
            <a:off x="2589120" y="21337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64" name="PlaceHolder 3"/>
          <p:cNvSpPr>
            <a:spLocks noGrp="1"/>
          </p:cNvSpPr>
          <p:nvPr>
            <p:ph type="body"/>
          </p:nvPr>
        </p:nvSpPr>
        <p:spPr>
          <a:xfrm>
            <a:off x="5603400" y="21337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65" name="PlaceHolder 4"/>
          <p:cNvSpPr>
            <a:spLocks noGrp="1"/>
          </p:cNvSpPr>
          <p:nvPr>
            <p:ph type="body"/>
          </p:nvPr>
        </p:nvSpPr>
        <p:spPr>
          <a:xfrm>
            <a:off x="8617320" y="21337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66" name="PlaceHolder 5"/>
          <p:cNvSpPr>
            <a:spLocks noGrp="1"/>
          </p:cNvSpPr>
          <p:nvPr>
            <p:ph type="body"/>
          </p:nvPr>
        </p:nvSpPr>
        <p:spPr>
          <a:xfrm>
            <a:off x="2589120" y="41065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67" name="PlaceHolder 6"/>
          <p:cNvSpPr>
            <a:spLocks noGrp="1"/>
          </p:cNvSpPr>
          <p:nvPr>
            <p:ph type="body"/>
          </p:nvPr>
        </p:nvSpPr>
        <p:spPr>
          <a:xfrm>
            <a:off x="5603400" y="41065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68" name="PlaceHolder 7"/>
          <p:cNvSpPr>
            <a:spLocks noGrp="1"/>
          </p:cNvSpPr>
          <p:nvPr>
            <p:ph type="body"/>
          </p:nvPr>
        </p:nvSpPr>
        <p:spPr>
          <a:xfrm>
            <a:off x="8617320" y="41065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03" name="PlaceHolder 2"/>
          <p:cNvSpPr>
            <a:spLocks noGrp="1"/>
          </p:cNvSpPr>
          <p:nvPr>
            <p:ph type="subTitle"/>
          </p:nvPr>
        </p:nvSpPr>
        <p:spPr>
          <a:xfrm>
            <a:off x="2589120" y="2133720"/>
            <a:ext cx="8915040" cy="37771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05" name="PlaceHolder 2"/>
          <p:cNvSpPr>
            <a:spLocks noGrp="1"/>
          </p:cNvSpPr>
          <p:nvPr>
            <p:ph type="body"/>
          </p:nvPr>
        </p:nvSpPr>
        <p:spPr>
          <a:xfrm>
            <a:off x="2589120" y="2133720"/>
            <a:ext cx="8915040" cy="377712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07" name="PlaceHolder 2"/>
          <p:cNvSpPr>
            <a:spLocks noGrp="1"/>
          </p:cNvSpPr>
          <p:nvPr>
            <p:ph type="body"/>
          </p:nvPr>
        </p:nvSpPr>
        <p:spPr>
          <a:xfrm>
            <a:off x="2589120" y="2133720"/>
            <a:ext cx="4350240" cy="377712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08" name="PlaceHolder 3"/>
          <p:cNvSpPr>
            <a:spLocks noGrp="1"/>
          </p:cNvSpPr>
          <p:nvPr>
            <p:ph type="body"/>
          </p:nvPr>
        </p:nvSpPr>
        <p:spPr>
          <a:xfrm>
            <a:off x="7157160" y="2133720"/>
            <a:ext cx="4350240" cy="377712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2593080" y="624240"/>
            <a:ext cx="8911440" cy="59371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12" name="PlaceHolder 2"/>
          <p:cNvSpPr>
            <a:spLocks noGrp="1"/>
          </p:cNvSpPr>
          <p:nvPr>
            <p:ph type="body"/>
          </p:nvPr>
        </p:nvSpPr>
        <p:spPr>
          <a:xfrm>
            <a:off x="258912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13" name="PlaceHolder 3"/>
          <p:cNvSpPr>
            <a:spLocks noGrp="1"/>
          </p:cNvSpPr>
          <p:nvPr>
            <p:ph type="body"/>
          </p:nvPr>
        </p:nvSpPr>
        <p:spPr>
          <a:xfrm>
            <a:off x="7157160" y="2133720"/>
            <a:ext cx="4350240" cy="377712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14" name="PlaceHolder 4"/>
          <p:cNvSpPr>
            <a:spLocks noGrp="1"/>
          </p:cNvSpPr>
          <p:nvPr>
            <p:ph type="body"/>
          </p:nvPr>
        </p:nvSpPr>
        <p:spPr>
          <a:xfrm>
            <a:off x="2589120" y="41065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3"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34" name="PlaceHolder 2"/>
          <p:cNvSpPr>
            <a:spLocks noGrp="1"/>
          </p:cNvSpPr>
          <p:nvPr>
            <p:ph type="subTitle"/>
          </p:nvPr>
        </p:nvSpPr>
        <p:spPr>
          <a:xfrm>
            <a:off x="2589120" y="2133720"/>
            <a:ext cx="8915040" cy="37771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16" name="PlaceHolder 2"/>
          <p:cNvSpPr>
            <a:spLocks noGrp="1"/>
          </p:cNvSpPr>
          <p:nvPr>
            <p:ph type="body"/>
          </p:nvPr>
        </p:nvSpPr>
        <p:spPr>
          <a:xfrm>
            <a:off x="2589120" y="2133720"/>
            <a:ext cx="4350240" cy="377712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17" name="PlaceHolder 3"/>
          <p:cNvSpPr>
            <a:spLocks noGrp="1"/>
          </p:cNvSpPr>
          <p:nvPr>
            <p:ph type="body"/>
          </p:nvPr>
        </p:nvSpPr>
        <p:spPr>
          <a:xfrm>
            <a:off x="715716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18" name="PlaceHolder 4"/>
          <p:cNvSpPr>
            <a:spLocks noGrp="1"/>
          </p:cNvSpPr>
          <p:nvPr>
            <p:ph type="body"/>
          </p:nvPr>
        </p:nvSpPr>
        <p:spPr>
          <a:xfrm>
            <a:off x="7157160" y="41065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20" name="PlaceHolder 2"/>
          <p:cNvSpPr>
            <a:spLocks noGrp="1"/>
          </p:cNvSpPr>
          <p:nvPr>
            <p:ph type="body"/>
          </p:nvPr>
        </p:nvSpPr>
        <p:spPr>
          <a:xfrm>
            <a:off x="258912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21" name="PlaceHolder 3"/>
          <p:cNvSpPr>
            <a:spLocks noGrp="1"/>
          </p:cNvSpPr>
          <p:nvPr>
            <p:ph type="body"/>
          </p:nvPr>
        </p:nvSpPr>
        <p:spPr>
          <a:xfrm>
            <a:off x="715716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22" name="PlaceHolder 4"/>
          <p:cNvSpPr>
            <a:spLocks noGrp="1"/>
          </p:cNvSpPr>
          <p:nvPr>
            <p:ph type="body"/>
          </p:nvPr>
        </p:nvSpPr>
        <p:spPr>
          <a:xfrm>
            <a:off x="2589120" y="4106520"/>
            <a:ext cx="89150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24" name="PlaceHolder 2"/>
          <p:cNvSpPr>
            <a:spLocks noGrp="1"/>
          </p:cNvSpPr>
          <p:nvPr>
            <p:ph type="body"/>
          </p:nvPr>
        </p:nvSpPr>
        <p:spPr>
          <a:xfrm>
            <a:off x="2589120" y="2133720"/>
            <a:ext cx="89150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25" name="PlaceHolder 3"/>
          <p:cNvSpPr>
            <a:spLocks noGrp="1"/>
          </p:cNvSpPr>
          <p:nvPr>
            <p:ph type="body"/>
          </p:nvPr>
        </p:nvSpPr>
        <p:spPr>
          <a:xfrm>
            <a:off x="2589120" y="4106520"/>
            <a:ext cx="89150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27" name="PlaceHolder 2"/>
          <p:cNvSpPr>
            <a:spLocks noGrp="1"/>
          </p:cNvSpPr>
          <p:nvPr>
            <p:ph type="body"/>
          </p:nvPr>
        </p:nvSpPr>
        <p:spPr>
          <a:xfrm>
            <a:off x="258912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28" name="PlaceHolder 3"/>
          <p:cNvSpPr>
            <a:spLocks noGrp="1"/>
          </p:cNvSpPr>
          <p:nvPr>
            <p:ph type="body"/>
          </p:nvPr>
        </p:nvSpPr>
        <p:spPr>
          <a:xfrm>
            <a:off x="715716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29" name="PlaceHolder 4"/>
          <p:cNvSpPr>
            <a:spLocks noGrp="1"/>
          </p:cNvSpPr>
          <p:nvPr>
            <p:ph type="body"/>
          </p:nvPr>
        </p:nvSpPr>
        <p:spPr>
          <a:xfrm>
            <a:off x="2589120" y="41065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30" name="PlaceHolder 5"/>
          <p:cNvSpPr>
            <a:spLocks noGrp="1"/>
          </p:cNvSpPr>
          <p:nvPr>
            <p:ph type="body"/>
          </p:nvPr>
        </p:nvSpPr>
        <p:spPr>
          <a:xfrm>
            <a:off x="7157160" y="41065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32" name="PlaceHolder 2"/>
          <p:cNvSpPr>
            <a:spLocks noGrp="1"/>
          </p:cNvSpPr>
          <p:nvPr>
            <p:ph type="body"/>
          </p:nvPr>
        </p:nvSpPr>
        <p:spPr>
          <a:xfrm>
            <a:off x="2589120" y="21337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33" name="PlaceHolder 3"/>
          <p:cNvSpPr>
            <a:spLocks noGrp="1"/>
          </p:cNvSpPr>
          <p:nvPr>
            <p:ph type="body"/>
          </p:nvPr>
        </p:nvSpPr>
        <p:spPr>
          <a:xfrm>
            <a:off x="5603400" y="21337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34" name="PlaceHolder 4"/>
          <p:cNvSpPr>
            <a:spLocks noGrp="1"/>
          </p:cNvSpPr>
          <p:nvPr>
            <p:ph type="body"/>
          </p:nvPr>
        </p:nvSpPr>
        <p:spPr>
          <a:xfrm>
            <a:off x="8617320" y="21337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35" name="PlaceHolder 5"/>
          <p:cNvSpPr>
            <a:spLocks noGrp="1"/>
          </p:cNvSpPr>
          <p:nvPr>
            <p:ph type="body"/>
          </p:nvPr>
        </p:nvSpPr>
        <p:spPr>
          <a:xfrm>
            <a:off x="2589120" y="41065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36" name="PlaceHolder 6"/>
          <p:cNvSpPr>
            <a:spLocks noGrp="1"/>
          </p:cNvSpPr>
          <p:nvPr>
            <p:ph type="body"/>
          </p:nvPr>
        </p:nvSpPr>
        <p:spPr>
          <a:xfrm>
            <a:off x="5603400" y="41065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137" name="PlaceHolder 7"/>
          <p:cNvSpPr>
            <a:spLocks noGrp="1"/>
          </p:cNvSpPr>
          <p:nvPr>
            <p:ph type="body"/>
          </p:nvPr>
        </p:nvSpPr>
        <p:spPr>
          <a:xfrm>
            <a:off x="8617320" y="4106520"/>
            <a:ext cx="287028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36" name="PlaceHolder 2"/>
          <p:cNvSpPr>
            <a:spLocks noGrp="1"/>
          </p:cNvSpPr>
          <p:nvPr>
            <p:ph type="body"/>
          </p:nvPr>
        </p:nvSpPr>
        <p:spPr>
          <a:xfrm>
            <a:off x="2589120" y="2133720"/>
            <a:ext cx="8915040" cy="377712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38" name="PlaceHolder 2"/>
          <p:cNvSpPr>
            <a:spLocks noGrp="1"/>
          </p:cNvSpPr>
          <p:nvPr>
            <p:ph type="body"/>
          </p:nvPr>
        </p:nvSpPr>
        <p:spPr>
          <a:xfrm>
            <a:off x="2589120" y="2133720"/>
            <a:ext cx="4350240" cy="377712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39" name="PlaceHolder 3"/>
          <p:cNvSpPr>
            <a:spLocks noGrp="1"/>
          </p:cNvSpPr>
          <p:nvPr>
            <p:ph type="body"/>
          </p:nvPr>
        </p:nvSpPr>
        <p:spPr>
          <a:xfrm>
            <a:off x="7157160" y="2133720"/>
            <a:ext cx="4350240" cy="377712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0"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1" name="PlaceHolder 1"/>
          <p:cNvSpPr>
            <a:spLocks noGrp="1"/>
          </p:cNvSpPr>
          <p:nvPr>
            <p:ph type="subTitle"/>
          </p:nvPr>
        </p:nvSpPr>
        <p:spPr>
          <a:xfrm>
            <a:off x="2593080" y="624240"/>
            <a:ext cx="8911440" cy="59371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43" name="PlaceHolder 2"/>
          <p:cNvSpPr>
            <a:spLocks noGrp="1"/>
          </p:cNvSpPr>
          <p:nvPr>
            <p:ph type="body"/>
          </p:nvPr>
        </p:nvSpPr>
        <p:spPr>
          <a:xfrm>
            <a:off x="258912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44" name="PlaceHolder 3"/>
          <p:cNvSpPr>
            <a:spLocks noGrp="1"/>
          </p:cNvSpPr>
          <p:nvPr>
            <p:ph type="body"/>
          </p:nvPr>
        </p:nvSpPr>
        <p:spPr>
          <a:xfrm>
            <a:off x="7157160" y="2133720"/>
            <a:ext cx="4350240" cy="377712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45" name="PlaceHolder 4"/>
          <p:cNvSpPr>
            <a:spLocks noGrp="1"/>
          </p:cNvSpPr>
          <p:nvPr>
            <p:ph type="body"/>
          </p:nvPr>
        </p:nvSpPr>
        <p:spPr>
          <a:xfrm>
            <a:off x="2589120" y="41065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47" name="PlaceHolder 2"/>
          <p:cNvSpPr>
            <a:spLocks noGrp="1"/>
          </p:cNvSpPr>
          <p:nvPr>
            <p:ph type="body"/>
          </p:nvPr>
        </p:nvSpPr>
        <p:spPr>
          <a:xfrm>
            <a:off x="2589120" y="2133720"/>
            <a:ext cx="4350240" cy="377712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48" name="PlaceHolder 3"/>
          <p:cNvSpPr>
            <a:spLocks noGrp="1"/>
          </p:cNvSpPr>
          <p:nvPr>
            <p:ph type="body"/>
          </p:nvPr>
        </p:nvSpPr>
        <p:spPr>
          <a:xfrm>
            <a:off x="715716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49" name="PlaceHolder 4"/>
          <p:cNvSpPr>
            <a:spLocks noGrp="1"/>
          </p:cNvSpPr>
          <p:nvPr>
            <p:ph type="body"/>
          </p:nvPr>
        </p:nvSpPr>
        <p:spPr>
          <a:xfrm>
            <a:off x="7157160" y="41065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2593080" y="624240"/>
            <a:ext cx="8911440" cy="128052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51" name="PlaceHolder 2"/>
          <p:cNvSpPr>
            <a:spLocks noGrp="1"/>
          </p:cNvSpPr>
          <p:nvPr>
            <p:ph type="body"/>
          </p:nvPr>
        </p:nvSpPr>
        <p:spPr>
          <a:xfrm>
            <a:off x="258912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52" name="PlaceHolder 3"/>
          <p:cNvSpPr>
            <a:spLocks noGrp="1"/>
          </p:cNvSpPr>
          <p:nvPr>
            <p:ph type="body"/>
          </p:nvPr>
        </p:nvSpPr>
        <p:spPr>
          <a:xfrm>
            <a:off x="7157160" y="2133720"/>
            <a:ext cx="43502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
        <p:nvSpPr>
          <p:cNvPr id="53" name="PlaceHolder 4"/>
          <p:cNvSpPr>
            <a:spLocks noGrp="1"/>
          </p:cNvSpPr>
          <p:nvPr>
            <p:ph type="body"/>
          </p:nvPr>
        </p:nvSpPr>
        <p:spPr>
          <a:xfrm>
            <a:off x="2589120" y="4106520"/>
            <a:ext cx="8915040" cy="1801440"/>
          </a:xfrm>
          <a:prstGeom prst="rect">
            <a:avLst/>
          </a:prstGeom>
        </p:spPr>
        <p:txBody>
          <a:bodyPr lIns="0" tIns="0" rIns="0" bIns="0">
            <a:normAutofit/>
          </a:bodyPr>
          <a:lstStyle/>
          <a:p>
            <a:endParaRPr lang="en-US" sz="1800" b="0" strike="noStrike" spc="-1">
              <a:solidFill>
                <a:srgbClr val="404040"/>
              </a:solidFill>
              <a:latin typeface="Century Gothic"/>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FE7C4"/>
            </a:gs>
          </a:gsLst>
          <a:path path="circle">
            <a:fillToRect l="25000" t="25000" r="75000" b="75000"/>
          </a:path>
        </a:gradFill>
        <a:effectLst/>
      </p:bgPr>
    </p:bg>
    <p:spTree>
      <p:nvGrpSpPr>
        <p:cNvPr id="1" name=""/>
        <p:cNvGrpSpPr/>
        <p:nvPr/>
      </p:nvGrpSpPr>
      <p:grpSpPr>
        <a:xfrm>
          <a:off x="0" y="0"/>
          <a:ext cx="0" cy="0"/>
          <a:chOff x="0" y="0"/>
          <a:chExt cx="0" cy="0"/>
        </a:xfrm>
      </p:grpSpPr>
      <p:grpSp>
        <p:nvGrpSpPr>
          <p:cNvPr id="33" name="Group 22"/>
          <p:cNvGrpSpPr/>
          <p:nvPr/>
        </p:nvGrpSpPr>
        <p:grpSpPr>
          <a:xfrm>
            <a:off x="0" y="228600"/>
            <a:ext cx="2851200" cy="6638400"/>
            <a:chOff x="0" y="228600"/>
            <a:chExt cx="2851200" cy="6638400"/>
          </a:xfrm>
        </p:grpSpPr>
        <p:sp>
          <p:nvSpPr>
            <p:cNvPr id="34" name="Freeform 11"/>
            <p:cNvSpPr/>
            <p:nvPr/>
          </p:nvSpPr>
          <p:spPr>
            <a:xfrm>
              <a:off x="0" y="2575080"/>
              <a:ext cx="100440" cy="625680"/>
            </a:xfrm>
            <a:custGeom>
              <a:avLst/>
              <a:gdLst/>
              <a:ahLst/>
              <a:cxnLst/>
              <a:rect l="l" t="t"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2" name="Freeform 12"/>
            <p:cNvSpPr/>
            <p:nvPr/>
          </p:nvSpPr>
          <p:spPr>
            <a:xfrm>
              <a:off x="128520" y="3156480"/>
              <a:ext cx="646200" cy="2322000"/>
            </a:xfrm>
            <a:custGeom>
              <a:avLst/>
              <a:gdLst/>
              <a:ahLst/>
              <a:cxnLst/>
              <a:rect l="l" t="t"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3" name="Freeform 13"/>
            <p:cNvSpPr/>
            <p:nvPr/>
          </p:nvSpPr>
          <p:spPr>
            <a:xfrm>
              <a:off x="807120" y="5447160"/>
              <a:ext cx="609120" cy="1419840"/>
            </a:xfrm>
            <a:custGeom>
              <a:avLst/>
              <a:gdLst/>
              <a:ahLst/>
              <a:cxnLst/>
              <a:rect l="l" t="t"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4" name="Freeform 14"/>
            <p:cNvSpPr/>
            <p:nvPr/>
          </p:nvSpPr>
          <p:spPr>
            <a:xfrm>
              <a:off x="959760" y="6503760"/>
              <a:ext cx="171000" cy="363240"/>
            </a:xfrm>
            <a:custGeom>
              <a:avLst/>
              <a:gdLst/>
              <a:ahLst/>
              <a:cxnLst/>
              <a:rect l="l" t="t"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5" name="Freeform 15"/>
            <p:cNvSpPr/>
            <p:nvPr/>
          </p:nvSpPr>
          <p:spPr>
            <a:xfrm>
              <a:off x="100800" y="3201120"/>
              <a:ext cx="821520" cy="3328200"/>
            </a:xfrm>
            <a:custGeom>
              <a:avLst/>
              <a:gdLst/>
              <a:ahLst/>
              <a:cxnLst/>
              <a:rect l="l" t="t"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6" name="Freeform 16"/>
            <p:cNvSpPr/>
            <p:nvPr/>
          </p:nvSpPr>
          <p:spPr>
            <a:xfrm>
              <a:off x="22320" y="228600"/>
              <a:ext cx="105840" cy="2927520"/>
            </a:xfrm>
            <a:custGeom>
              <a:avLst/>
              <a:gdLst/>
              <a:ahLst/>
              <a:cxnLst/>
              <a:rect l="l" t="t"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7" name="Freeform 17"/>
            <p:cNvSpPr/>
            <p:nvPr/>
          </p:nvSpPr>
          <p:spPr>
            <a:xfrm>
              <a:off x="78120" y="2944080"/>
              <a:ext cx="77760" cy="493560"/>
            </a:xfrm>
            <a:custGeom>
              <a:avLst/>
              <a:gdLst/>
              <a:ahLst/>
              <a:cxnLst/>
              <a:rect l="l" t="t"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8" name="Freeform 18"/>
            <p:cNvSpPr/>
            <p:nvPr/>
          </p:nvSpPr>
          <p:spPr>
            <a:xfrm>
              <a:off x="769680" y="5478840"/>
              <a:ext cx="189720" cy="1024560"/>
            </a:xfrm>
            <a:custGeom>
              <a:avLst/>
              <a:gdLst/>
              <a:ahLst/>
              <a:cxnLst/>
              <a:rect l="l" t="t"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9" name="Freeform 19"/>
            <p:cNvSpPr/>
            <p:nvPr/>
          </p:nvSpPr>
          <p:spPr>
            <a:xfrm>
              <a:off x="775440" y="1398960"/>
              <a:ext cx="2075760" cy="4047840"/>
            </a:xfrm>
            <a:custGeom>
              <a:avLst/>
              <a:gdLst/>
              <a:ahLst/>
              <a:cxnLst/>
              <a:rect l="l" t="t"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10" name="Freeform 20"/>
            <p:cNvSpPr/>
            <p:nvPr/>
          </p:nvSpPr>
          <p:spPr>
            <a:xfrm>
              <a:off x="922680" y="6530040"/>
              <a:ext cx="161640" cy="336960"/>
            </a:xfrm>
            <a:custGeom>
              <a:avLst/>
              <a:gdLst/>
              <a:ahLst/>
              <a:cxnLst/>
              <a:rect l="l" t="t"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11" name="Freeform 21"/>
            <p:cNvSpPr/>
            <p:nvPr/>
          </p:nvSpPr>
          <p:spPr>
            <a:xfrm>
              <a:off x="769680" y="5359320"/>
              <a:ext cx="37080" cy="221400"/>
            </a:xfrm>
            <a:custGeom>
              <a:avLst/>
              <a:gdLst/>
              <a:ahLst/>
              <a:cxnLst/>
              <a:rect l="l" t="t"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12" name="Freeform 22"/>
            <p:cNvSpPr/>
            <p:nvPr/>
          </p:nvSpPr>
          <p:spPr>
            <a:xfrm>
              <a:off x="849960" y="6244560"/>
              <a:ext cx="238320" cy="622080"/>
            </a:xfrm>
            <a:custGeom>
              <a:avLst/>
              <a:gdLst/>
              <a:ahLst/>
              <a:cxnLst/>
              <a:rect l="l" t="t"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grpSp>
      <p:grpSp>
        <p:nvGrpSpPr>
          <p:cNvPr id="13" name="Group 9"/>
          <p:cNvGrpSpPr/>
          <p:nvPr/>
        </p:nvGrpSpPr>
        <p:grpSpPr>
          <a:xfrm>
            <a:off x="27360" y="-720"/>
            <a:ext cx="2356200" cy="6853680"/>
            <a:chOff x="27360" y="-720"/>
            <a:chExt cx="2356200" cy="6853680"/>
          </a:xfrm>
        </p:grpSpPr>
        <p:sp>
          <p:nvSpPr>
            <p:cNvPr id="14" name="Freeform 27"/>
            <p:cNvSpPr/>
            <p:nvPr/>
          </p:nvSpPr>
          <p:spPr>
            <a:xfrm>
              <a:off x="27360" y="-720"/>
              <a:ext cx="493920" cy="4400640"/>
            </a:xfrm>
            <a:custGeom>
              <a:avLst/>
              <a:gdLst/>
              <a:ahLst/>
              <a:cxnLst/>
              <a:rect l="l" t="t"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15" name="Freeform 28"/>
            <p:cNvSpPr/>
            <p:nvPr/>
          </p:nvSpPr>
          <p:spPr>
            <a:xfrm>
              <a:off x="550440" y="4316400"/>
              <a:ext cx="423000" cy="1580400"/>
            </a:xfrm>
            <a:custGeom>
              <a:avLst/>
              <a:gdLst/>
              <a:ahLst/>
              <a:cxnLst/>
              <a:rect l="l" t="t"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16" name="Freeform 29"/>
            <p:cNvSpPr/>
            <p:nvPr/>
          </p:nvSpPr>
          <p:spPr>
            <a:xfrm>
              <a:off x="1006200" y="5862600"/>
              <a:ext cx="430560" cy="990360"/>
            </a:xfrm>
            <a:custGeom>
              <a:avLst/>
              <a:gdLst/>
              <a:ahLst/>
              <a:cxnLst/>
              <a:rect l="l" t="t"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17" name="Freeform 30"/>
            <p:cNvSpPr/>
            <p:nvPr/>
          </p:nvSpPr>
          <p:spPr>
            <a:xfrm>
              <a:off x="521640" y="4364280"/>
              <a:ext cx="551520" cy="2235600"/>
            </a:xfrm>
            <a:custGeom>
              <a:avLst/>
              <a:gdLst/>
              <a:ahLst/>
              <a:cxnLst/>
              <a:rect l="l" t="t"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18" name="Freeform 31"/>
            <p:cNvSpPr/>
            <p:nvPr/>
          </p:nvSpPr>
          <p:spPr>
            <a:xfrm>
              <a:off x="468000" y="1289160"/>
              <a:ext cx="173880" cy="3026880"/>
            </a:xfrm>
            <a:custGeom>
              <a:avLst/>
              <a:gdLst/>
              <a:ahLst/>
              <a:cxnLst/>
              <a:rect l="l" t="t"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19" name="Freeform 32"/>
            <p:cNvSpPr/>
            <p:nvPr/>
          </p:nvSpPr>
          <p:spPr>
            <a:xfrm>
              <a:off x="1111680" y="6571440"/>
              <a:ext cx="133920" cy="281160"/>
            </a:xfrm>
            <a:custGeom>
              <a:avLst/>
              <a:gdLst/>
              <a:ahLst/>
              <a:cxnLst/>
              <a:rect l="l" t="t"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20" name="Freeform 33"/>
            <p:cNvSpPr/>
            <p:nvPr/>
          </p:nvSpPr>
          <p:spPr>
            <a:xfrm>
              <a:off x="502560" y="4107600"/>
              <a:ext cx="82080" cy="511200"/>
            </a:xfrm>
            <a:custGeom>
              <a:avLst/>
              <a:gdLst/>
              <a:ahLst/>
              <a:cxnLst/>
              <a:rect l="l" t="t"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21" name="Freeform 34"/>
            <p:cNvSpPr/>
            <p:nvPr/>
          </p:nvSpPr>
          <p:spPr>
            <a:xfrm>
              <a:off x="973800" y="3145680"/>
              <a:ext cx="1409760" cy="2716560"/>
            </a:xfrm>
            <a:custGeom>
              <a:avLst/>
              <a:gdLst/>
              <a:ahLst/>
              <a:cxnLst/>
              <a:rect l="l" t="t"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22" name="Freeform 35"/>
            <p:cNvSpPr/>
            <p:nvPr/>
          </p:nvSpPr>
          <p:spPr>
            <a:xfrm>
              <a:off x="1073520" y="6600240"/>
              <a:ext cx="120240" cy="252720"/>
            </a:xfrm>
            <a:custGeom>
              <a:avLst/>
              <a:gdLst/>
              <a:ahLst/>
              <a:cxnLst/>
              <a:rect l="l" t="t"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23" name="Freeform 36"/>
            <p:cNvSpPr/>
            <p:nvPr/>
          </p:nvSpPr>
          <p:spPr>
            <a:xfrm>
              <a:off x="973800" y="5897160"/>
              <a:ext cx="137520" cy="673920"/>
            </a:xfrm>
            <a:custGeom>
              <a:avLst/>
              <a:gdLst/>
              <a:ahLst/>
              <a:cxnLst/>
              <a:rect l="l" t="t"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24" name="Freeform 37"/>
            <p:cNvSpPr/>
            <p:nvPr/>
          </p:nvSpPr>
          <p:spPr>
            <a:xfrm>
              <a:off x="973800" y="5772600"/>
              <a:ext cx="37800" cy="227520"/>
            </a:xfrm>
            <a:custGeom>
              <a:avLst/>
              <a:gdLst/>
              <a:ahLst/>
              <a:cxnLst/>
              <a:rect l="l" t="t"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25" name="Freeform 38"/>
            <p:cNvSpPr/>
            <p:nvPr/>
          </p:nvSpPr>
          <p:spPr>
            <a:xfrm>
              <a:off x="1006200" y="6322680"/>
              <a:ext cx="210240" cy="530280"/>
            </a:xfrm>
            <a:custGeom>
              <a:avLst/>
              <a:gdLst/>
              <a:ahLst/>
              <a:cxnLst/>
              <a:rect l="l" t="t"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0">
              <a:noFill/>
            </a:ln>
          </p:spPr>
          <p:style>
            <a:lnRef idx="0">
              <a:scrgbClr r="0" g="0" b="0"/>
            </a:lnRef>
            <a:fillRef idx="0">
              <a:scrgbClr r="0" g="0" b="0"/>
            </a:fillRef>
            <a:effectRef idx="0">
              <a:scrgbClr r="0" g="0" b="0"/>
            </a:effectRef>
            <a:fontRef idx="minor"/>
          </p:style>
        </p:sp>
      </p:grpSp>
      <p:sp>
        <p:nvSpPr>
          <p:cNvPr id="26" name="Rectangle 6"/>
          <p:cNvSpPr/>
          <p:nvPr/>
        </p:nvSpPr>
        <p:spPr>
          <a:xfrm>
            <a:off x="0" y="0"/>
            <a:ext cx="182520" cy="6857640"/>
          </a:xfrm>
          <a:prstGeom prst="rect">
            <a:avLst/>
          </a:prstGeom>
          <a:solidFill>
            <a:schemeClr val="tx2"/>
          </a:solidFill>
          <a:ln>
            <a:noFill/>
          </a:ln>
          <a:effectLst>
            <a:outerShdw blurRad="38160" dist="25560" dir="5400000" rotWithShape="0">
              <a:srgbClr val="000000">
                <a:alpha val="25000"/>
              </a:srgbClr>
            </a:outerShdw>
          </a:effectLst>
        </p:spPr>
        <p:style>
          <a:lnRef idx="1">
            <a:schemeClr val="accent1"/>
          </a:lnRef>
          <a:fillRef idx="3">
            <a:schemeClr val="accent1"/>
          </a:fillRef>
          <a:effectRef idx="2">
            <a:schemeClr val="accent1"/>
          </a:effectRef>
          <a:fontRef idx="minor"/>
        </p:style>
      </p:sp>
      <p:sp>
        <p:nvSpPr>
          <p:cNvPr id="27" name="PlaceHolder 1"/>
          <p:cNvSpPr>
            <a:spLocks noGrp="1"/>
          </p:cNvSpPr>
          <p:nvPr>
            <p:ph type="title"/>
          </p:nvPr>
        </p:nvSpPr>
        <p:spPr>
          <a:xfrm>
            <a:off x="2589120" y="2514600"/>
            <a:ext cx="8915040" cy="2262600"/>
          </a:xfrm>
          <a:prstGeom prst="rect">
            <a:avLst/>
          </a:prstGeom>
        </p:spPr>
        <p:txBody>
          <a:bodyPr anchor="b">
            <a:normAutofit/>
          </a:bodyPr>
          <a:lstStyle/>
          <a:p>
            <a:pPr>
              <a:lnSpc>
                <a:spcPct val="100000"/>
              </a:lnSpc>
            </a:pPr>
            <a:r>
              <a:rPr lang="en-US" sz="5400" b="0" strike="noStrike" spc="-1">
                <a:solidFill>
                  <a:srgbClr val="262626"/>
                </a:solidFill>
                <a:latin typeface="Century Gothic"/>
              </a:rPr>
              <a:t>Click to edit Master title style</a:t>
            </a:r>
            <a:endParaRPr lang="en-US" sz="5400" b="0" strike="noStrike" spc="-1">
              <a:solidFill>
                <a:srgbClr val="000000"/>
              </a:solidFill>
              <a:latin typeface="Century Gothic"/>
            </a:endParaRPr>
          </a:p>
        </p:txBody>
      </p:sp>
      <p:sp>
        <p:nvSpPr>
          <p:cNvPr id="28" name="PlaceHolder 2"/>
          <p:cNvSpPr>
            <a:spLocks noGrp="1"/>
          </p:cNvSpPr>
          <p:nvPr>
            <p:ph type="dt"/>
          </p:nvPr>
        </p:nvSpPr>
        <p:spPr>
          <a:xfrm>
            <a:off x="10361520" y="6130440"/>
            <a:ext cx="1145880" cy="370080"/>
          </a:xfrm>
          <a:prstGeom prst="rect">
            <a:avLst/>
          </a:prstGeom>
        </p:spPr>
        <p:txBody>
          <a:bodyPr anchor="ctr">
            <a:noAutofit/>
          </a:bodyPr>
          <a:lstStyle/>
          <a:p>
            <a:pPr algn="r">
              <a:lnSpc>
                <a:spcPct val="100000"/>
              </a:lnSpc>
            </a:pPr>
            <a:fld id="{01FD5FE8-44E3-471E-829F-72EE61B6CC86}" type="datetime">
              <a:rPr lang="en-US" sz="900" b="0" strike="noStrike" spc="-1">
                <a:solidFill>
                  <a:srgbClr val="8B8B8B"/>
                </a:solidFill>
                <a:latin typeface="Century Gothic"/>
              </a:rPr>
              <a:pPr algn="r">
                <a:lnSpc>
                  <a:spcPct val="100000"/>
                </a:lnSpc>
              </a:pPr>
              <a:t>3/16/2022</a:t>
            </a:fld>
            <a:endParaRPr lang="en-US" sz="900" b="0" strike="noStrike" spc="-1">
              <a:latin typeface="Times New Roman"/>
            </a:endParaRPr>
          </a:p>
        </p:txBody>
      </p:sp>
      <p:sp>
        <p:nvSpPr>
          <p:cNvPr id="29" name="PlaceHolder 3"/>
          <p:cNvSpPr>
            <a:spLocks noGrp="1"/>
          </p:cNvSpPr>
          <p:nvPr>
            <p:ph type="ftr"/>
          </p:nvPr>
        </p:nvSpPr>
        <p:spPr>
          <a:xfrm>
            <a:off x="2589120" y="6135840"/>
            <a:ext cx="7619760" cy="364680"/>
          </a:xfrm>
          <a:prstGeom prst="rect">
            <a:avLst/>
          </a:prstGeom>
        </p:spPr>
        <p:txBody>
          <a:bodyPr anchor="ctr">
            <a:noAutofit/>
          </a:bodyPr>
          <a:lstStyle/>
          <a:p>
            <a:endParaRPr lang="en-US" sz="2400" b="0" strike="noStrike" spc="-1">
              <a:latin typeface="Times New Roman"/>
            </a:endParaRPr>
          </a:p>
        </p:txBody>
      </p:sp>
      <p:sp>
        <p:nvSpPr>
          <p:cNvPr id="30" name="Freeform 6"/>
          <p:cNvSpPr/>
          <p:nvPr/>
        </p:nvSpPr>
        <p:spPr>
          <a:xfrm>
            <a:off x="0" y="4323960"/>
            <a:ext cx="1744200" cy="778320"/>
          </a:xfrm>
          <a:custGeom>
            <a:avLst/>
            <a:gdLst/>
            <a:ahLst/>
            <a:cxnLst/>
            <a:rect l="l" t="t"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w="0">
            <a:noFill/>
          </a:ln>
        </p:spPr>
        <p:style>
          <a:lnRef idx="0">
            <a:scrgbClr r="0" g="0" b="0"/>
          </a:lnRef>
          <a:fillRef idx="0">
            <a:scrgbClr r="0" g="0" b="0"/>
          </a:fillRef>
          <a:effectRef idx="0">
            <a:scrgbClr r="0" g="0" b="0"/>
          </a:effectRef>
          <a:fontRef idx="minor"/>
        </p:style>
      </p:sp>
      <p:sp>
        <p:nvSpPr>
          <p:cNvPr id="31" name="PlaceHolder 4"/>
          <p:cNvSpPr>
            <a:spLocks noGrp="1"/>
          </p:cNvSpPr>
          <p:nvPr>
            <p:ph type="sldNum"/>
          </p:nvPr>
        </p:nvSpPr>
        <p:spPr>
          <a:xfrm>
            <a:off x="531720" y="4529520"/>
            <a:ext cx="779400" cy="364680"/>
          </a:xfrm>
          <a:prstGeom prst="rect">
            <a:avLst/>
          </a:prstGeom>
        </p:spPr>
        <p:txBody>
          <a:bodyPr anchor="ctr">
            <a:noAutofit/>
          </a:bodyPr>
          <a:lstStyle/>
          <a:p>
            <a:pPr algn="r">
              <a:lnSpc>
                <a:spcPct val="100000"/>
              </a:lnSpc>
            </a:pPr>
            <a:fld id="{DC7EB007-731D-429B-A384-B3EB8E5C0D9E}" type="slidenum">
              <a:rPr lang="en-US" sz="2000" b="0" strike="noStrike" spc="-1">
                <a:solidFill>
                  <a:srgbClr val="FEFFFF"/>
                </a:solidFill>
                <a:latin typeface="Century Gothic"/>
              </a:rPr>
              <a:pPr algn="r">
                <a:lnSpc>
                  <a:spcPct val="100000"/>
                </a:lnSpc>
              </a:pPr>
              <a:t>‹#›</a:t>
            </a:fld>
            <a:endParaRPr lang="en-US" sz="2000" b="0" strike="noStrike" spc="-1">
              <a:latin typeface="Times New Roman"/>
            </a:endParaRPr>
          </a:p>
        </p:txBody>
      </p:sp>
      <p:sp>
        <p:nvSpPr>
          <p:cNvPr id="32"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solidFill>
                  <a:srgbClr val="404040"/>
                </a:solidFill>
                <a:latin typeface="Century Gothic"/>
              </a:rPr>
              <a:t>Click to edit the outline text format</a:t>
            </a:r>
          </a:p>
          <a:p>
            <a:pPr marL="864000" lvl="1" indent="-324000">
              <a:spcBef>
                <a:spcPts val="1134"/>
              </a:spcBef>
              <a:buClr>
                <a:srgbClr val="000000"/>
              </a:buClr>
              <a:buSzPct val="75000"/>
              <a:buFont typeface="Symbol" charset="2"/>
              <a:buChar char=""/>
            </a:pPr>
            <a:r>
              <a:rPr lang="en-US" sz="1400" b="0" strike="noStrike" spc="-1">
                <a:solidFill>
                  <a:srgbClr val="404040"/>
                </a:solidFill>
                <a:latin typeface="Century Gothic"/>
              </a:rPr>
              <a:t>Second Outline Level</a:t>
            </a:r>
          </a:p>
          <a:p>
            <a:pPr marL="1296000" lvl="2" indent="-288000">
              <a:spcBef>
                <a:spcPts val="850"/>
              </a:spcBef>
              <a:buClr>
                <a:srgbClr val="000000"/>
              </a:buClr>
              <a:buSzPct val="45000"/>
              <a:buFont typeface="Wingdings" charset="2"/>
              <a:buChar char=""/>
            </a:pPr>
            <a:r>
              <a:rPr lang="en-US" sz="1200" b="0" strike="noStrike" spc="-1">
                <a:solidFill>
                  <a:srgbClr val="404040"/>
                </a:solidFill>
                <a:latin typeface="Century Gothic"/>
              </a:rPr>
              <a:t>Third Outline Level</a:t>
            </a:r>
          </a:p>
          <a:p>
            <a:pPr marL="1728000" lvl="3" indent="-216000">
              <a:spcBef>
                <a:spcPts val="567"/>
              </a:spcBef>
              <a:buClr>
                <a:srgbClr val="000000"/>
              </a:buClr>
              <a:buSzPct val="75000"/>
              <a:buFont typeface="Symbol" charset="2"/>
              <a:buChar char=""/>
            </a:pPr>
            <a:r>
              <a:rPr lang="en-US" sz="1200" b="0" strike="noStrike" spc="-1">
                <a:solidFill>
                  <a:srgbClr val="404040"/>
                </a:solidFill>
                <a:latin typeface="Century Gothic"/>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404040"/>
                </a:solidFill>
                <a:latin typeface="Century Gothic"/>
              </a:rPr>
              <a:t>Fifth Outline Level</a:t>
            </a:r>
          </a:p>
          <a:p>
            <a:pPr marL="2592000" lvl="5" indent="-216000">
              <a:spcBef>
                <a:spcPts val="283"/>
              </a:spcBef>
              <a:buClr>
                <a:srgbClr val="000000"/>
              </a:buClr>
              <a:buSzPct val="45000"/>
              <a:buFont typeface="Wingdings" charset="2"/>
              <a:buChar char=""/>
            </a:pPr>
            <a:r>
              <a:rPr lang="en-US" sz="2000" b="0" strike="noStrike" spc="-1">
                <a:solidFill>
                  <a:srgbClr val="404040"/>
                </a:solidFill>
                <a:latin typeface="Century Gothic"/>
              </a:rPr>
              <a:t>Sixth Outline Level</a:t>
            </a:r>
          </a:p>
          <a:p>
            <a:pPr marL="3024000" lvl="6" indent="-216000">
              <a:spcBef>
                <a:spcPts val="283"/>
              </a:spcBef>
              <a:buClr>
                <a:srgbClr val="000000"/>
              </a:buClr>
              <a:buSzPct val="45000"/>
              <a:buFont typeface="Wingdings" charset="2"/>
              <a:buChar char=""/>
            </a:pPr>
            <a:r>
              <a:rPr lang="en-US" sz="2000" b="0" strike="noStrike" spc="-1">
                <a:solidFill>
                  <a:srgbClr val="404040"/>
                </a:solidFill>
                <a:latin typeface="Century Gothic"/>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FE7C4"/>
            </a:gs>
          </a:gsLst>
          <a:path path="circle">
            <a:fillToRect l="25000" t="25000" r="75000" b="75000"/>
          </a:path>
        </a:gradFill>
        <a:effectLst/>
      </p:bgPr>
    </p:bg>
    <p:spTree>
      <p:nvGrpSpPr>
        <p:cNvPr id="1" name=""/>
        <p:cNvGrpSpPr/>
        <p:nvPr/>
      </p:nvGrpSpPr>
      <p:grpSpPr>
        <a:xfrm>
          <a:off x="0" y="0"/>
          <a:ext cx="0" cy="0"/>
          <a:chOff x="0" y="0"/>
          <a:chExt cx="0" cy="0"/>
        </a:xfrm>
      </p:grpSpPr>
      <p:grpSp>
        <p:nvGrpSpPr>
          <p:cNvPr id="69" name="Group 22"/>
          <p:cNvGrpSpPr/>
          <p:nvPr/>
        </p:nvGrpSpPr>
        <p:grpSpPr>
          <a:xfrm>
            <a:off x="0" y="228600"/>
            <a:ext cx="2851200" cy="6638400"/>
            <a:chOff x="0" y="228600"/>
            <a:chExt cx="2851200" cy="6638400"/>
          </a:xfrm>
        </p:grpSpPr>
        <p:sp>
          <p:nvSpPr>
            <p:cNvPr id="70" name="Freeform 11"/>
            <p:cNvSpPr/>
            <p:nvPr/>
          </p:nvSpPr>
          <p:spPr>
            <a:xfrm>
              <a:off x="0" y="2575080"/>
              <a:ext cx="100440" cy="625680"/>
            </a:xfrm>
            <a:custGeom>
              <a:avLst/>
              <a:gdLst/>
              <a:ahLst/>
              <a:cxnLst/>
              <a:rect l="l" t="t"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71" name="Freeform 12"/>
            <p:cNvSpPr/>
            <p:nvPr/>
          </p:nvSpPr>
          <p:spPr>
            <a:xfrm>
              <a:off x="128520" y="3156480"/>
              <a:ext cx="646200" cy="2322000"/>
            </a:xfrm>
            <a:custGeom>
              <a:avLst/>
              <a:gdLst/>
              <a:ahLst/>
              <a:cxnLst/>
              <a:rect l="l" t="t"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72" name="Freeform 13"/>
            <p:cNvSpPr/>
            <p:nvPr/>
          </p:nvSpPr>
          <p:spPr>
            <a:xfrm>
              <a:off x="807120" y="5447160"/>
              <a:ext cx="609120" cy="1419840"/>
            </a:xfrm>
            <a:custGeom>
              <a:avLst/>
              <a:gdLst/>
              <a:ahLst/>
              <a:cxnLst/>
              <a:rect l="l" t="t"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73" name="Freeform 14"/>
            <p:cNvSpPr/>
            <p:nvPr/>
          </p:nvSpPr>
          <p:spPr>
            <a:xfrm>
              <a:off x="959760" y="6503760"/>
              <a:ext cx="171000" cy="363240"/>
            </a:xfrm>
            <a:custGeom>
              <a:avLst/>
              <a:gdLst/>
              <a:ahLst/>
              <a:cxnLst/>
              <a:rect l="l" t="t"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74" name="Freeform 15"/>
            <p:cNvSpPr/>
            <p:nvPr/>
          </p:nvSpPr>
          <p:spPr>
            <a:xfrm>
              <a:off x="100800" y="3201120"/>
              <a:ext cx="821520" cy="3328200"/>
            </a:xfrm>
            <a:custGeom>
              <a:avLst/>
              <a:gdLst/>
              <a:ahLst/>
              <a:cxnLst/>
              <a:rect l="l" t="t"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75" name="Freeform 16"/>
            <p:cNvSpPr/>
            <p:nvPr/>
          </p:nvSpPr>
          <p:spPr>
            <a:xfrm>
              <a:off x="22320" y="228600"/>
              <a:ext cx="105840" cy="2927520"/>
            </a:xfrm>
            <a:custGeom>
              <a:avLst/>
              <a:gdLst/>
              <a:ahLst/>
              <a:cxnLst/>
              <a:rect l="l" t="t"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76" name="Freeform 17"/>
            <p:cNvSpPr/>
            <p:nvPr/>
          </p:nvSpPr>
          <p:spPr>
            <a:xfrm>
              <a:off x="78120" y="2944080"/>
              <a:ext cx="77760" cy="493560"/>
            </a:xfrm>
            <a:custGeom>
              <a:avLst/>
              <a:gdLst/>
              <a:ahLst/>
              <a:cxnLst/>
              <a:rect l="l" t="t"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77" name="Freeform 18"/>
            <p:cNvSpPr/>
            <p:nvPr/>
          </p:nvSpPr>
          <p:spPr>
            <a:xfrm>
              <a:off x="769680" y="5478840"/>
              <a:ext cx="189720" cy="1024560"/>
            </a:xfrm>
            <a:custGeom>
              <a:avLst/>
              <a:gdLst/>
              <a:ahLst/>
              <a:cxnLst/>
              <a:rect l="l" t="t"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78" name="Freeform 19"/>
            <p:cNvSpPr/>
            <p:nvPr/>
          </p:nvSpPr>
          <p:spPr>
            <a:xfrm>
              <a:off x="775440" y="1398960"/>
              <a:ext cx="2075760" cy="4047840"/>
            </a:xfrm>
            <a:custGeom>
              <a:avLst/>
              <a:gdLst/>
              <a:ahLst/>
              <a:cxnLst/>
              <a:rect l="l" t="t"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79" name="Freeform 20"/>
            <p:cNvSpPr/>
            <p:nvPr/>
          </p:nvSpPr>
          <p:spPr>
            <a:xfrm>
              <a:off x="922680" y="6530040"/>
              <a:ext cx="161640" cy="336960"/>
            </a:xfrm>
            <a:custGeom>
              <a:avLst/>
              <a:gdLst/>
              <a:ahLst/>
              <a:cxnLst/>
              <a:rect l="l" t="t"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80" name="Freeform 21"/>
            <p:cNvSpPr/>
            <p:nvPr/>
          </p:nvSpPr>
          <p:spPr>
            <a:xfrm>
              <a:off x="769680" y="5359320"/>
              <a:ext cx="37080" cy="221400"/>
            </a:xfrm>
            <a:custGeom>
              <a:avLst/>
              <a:gdLst/>
              <a:ahLst/>
              <a:cxnLst/>
              <a:rect l="l" t="t"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sp>
          <p:nvSpPr>
            <p:cNvPr id="81" name="Freeform 22"/>
            <p:cNvSpPr/>
            <p:nvPr/>
          </p:nvSpPr>
          <p:spPr>
            <a:xfrm>
              <a:off x="849960" y="6244560"/>
              <a:ext cx="238320" cy="622080"/>
            </a:xfrm>
            <a:custGeom>
              <a:avLst/>
              <a:gdLst/>
              <a:ahLst/>
              <a:cxnLst/>
              <a:rect l="l" t="t"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0">
              <a:noFill/>
            </a:ln>
          </p:spPr>
          <p:style>
            <a:lnRef idx="0">
              <a:scrgbClr r="0" g="0" b="0"/>
            </a:lnRef>
            <a:fillRef idx="0">
              <a:scrgbClr r="0" g="0" b="0"/>
            </a:fillRef>
            <a:effectRef idx="0">
              <a:scrgbClr r="0" g="0" b="0"/>
            </a:effectRef>
            <a:fontRef idx="minor"/>
          </p:style>
        </p:sp>
      </p:grpSp>
      <p:grpSp>
        <p:nvGrpSpPr>
          <p:cNvPr id="82" name="Group 9"/>
          <p:cNvGrpSpPr/>
          <p:nvPr/>
        </p:nvGrpSpPr>
        <p:grpSpPr>
          <a:xfrm>
            <a:off x="27360" y="-720"/>
            <a:ext cx="2356200" cy="6853680"/>
            <a:chOff x="27360" y="-720"/>
            <a:chExt cx="2356200" cy="6853680"/>
          </a:xfrm>
        </p:grpSpPr>
        <p:sp>
          <p:nvSpPr>
            <p:cNvPr id="83" name="Freeform 27"/>
            <p:cNvSpPr/>
            <p:nvPr/>
          </p:nvSpPr>
          <p:spPr>
            <a:xfrm>
              <a:off x="27360" y="-720"/>
              <a:ext cx="493920" cy="4400640"/>
            </a:xfrm>
            <a:custGeom>
              <a:avLst/>
              <a:gdLst/>
              <a:ahLst/>
              <a:cxnLst/>
              <a:rect l="l" t="t"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84" name="Freeform 28"/>
            <p:cNvSpPr/>
            <p:nvPr/>
          </p:nvSpPr>
          <p:spPr>
            <a:xfrm>
              <a:off x="550440" y="4316400"/>
              <a:ext cx="423000" cy="1580400"/>
            </a:xfrm>
            <a:custGeom>
              <a:avLst/>
              <a:gdLst/>
              <a:ahLst/>
              <a:cxnLst/>
              <a:rect l="l" t="t"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85" name="Freeform 29"/>
            <p:cNvSpPr/>
            <p:nvPr/>
          </p:nvSpPr>
          <p:spPr>
            <a:xfrm>
              <a:off x="1006200" y="5862600"/>
              <a:ext cx="430560" cy="990360"/>
            </a:xfrm>
            <a:custGeom>
              <a:avLst/>
              <a:gdLst/>
              <a:ahLst/>
              <a:cxnLst/>
              <a:rect l="l" t="t"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86" name="Freeform 30"/>
            <p:cNvSpPr/>
            <p:nvPr/>
          </p:nvSpPr>
          <p:spPr>
            <a:xfrm>
              <a:off x="521640" y="4364280"/>
              <a:ext cx="551520" cy="2235600"/>
            </a:xfrm>
            <a:custGeom>
              <a:avLst/>
              <a:gdLst/>
              <a:ahLst/>
              <a:cxnLst/>
              <a:rect l="l" t="t"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87" name="Freeform 31"/>
            <p:cNvSpPr/>
            <p:nvPr/>
          </p:nvSpPr>
          <p:spPr>
            <a:xfrm>
              <a:off x="468000" y="1289160"/>
              <a:ext cx="173880" cy="3026880"/>
            </a:xfrm>
            <a:custGeom>
              <a:avLst/>
              <a:gdLst/>
              <a:ahLst/>
              <a:cxnLst/>
              <a:rect l="l" t="t"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88" name="Freeform 32"/>
            <p:cNvSpPr/>
            <p:nvPr/>
          </p:nvSpPr>
          <p:spPr>
            <a:xfrm>
              <a:off x="1111680" y="6571440"/>
              <a:ext cx="133920" cy="281160"/>
            </a:xfrm>
            <a:custGeom>
              <a:avLst/>
              <a:gdLst/>
              <a:ahLst/>
              <a:cxnLst/>
              <a:rect l="l" t="t"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89" name="Freeform 33"/>
            <p:cNvSpPr/>
            <p:nvPr/>
          </p:nvSpPr>
          <p:spPr>
            <a:xfrm>
              <a:off x="502560" y="4107600"/>
              <a:ext cx="82080" cy="511200"/>
            </a:xfrm>
            <a:custGeom>
              <a:avLst/>
              <a:gdLst/>
              <a:ahLst/>
              <a:cxnLst/>
              <a:rect l="l" t="t"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90" name="Freeform 34"/>
            <p:cNvSpPr/>
            <p:nvPr/>
          </p:nvSpPr>
          <p:spPr>
            <a:xfrm>
              <a:off x="973800" y="3145680"/>
              <a:ext cx="1409760" cy="2716560"/>
            </a:xfrm>
            <a:custGeom>
              <a:avLst/>
              <a:gdLst/>
              <a:ahLst/>
              <a:cxnLst/>
              <a:rect l="l" t="t"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91" name="Freeform 35"/>
            <p:cNvSpPr/>
            <p:nvPr/>
          </p:nvSpPr>
          <p:spPr>
            <a:xfrm>
              <a:off x="1073520" y="6600240"/>
              <a:ext cx="120240" cy="252720"/>
            </a:xfrm>
            <a:custGeom>
              <a:avLst/>
              <a:gdLst/>
              <a:ahLst/>
              <a:cxnLst/>
              <a:rect l="l" t="t"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92" name="Freeform 36"/>
            <p:cNvSpPr/>
            <p:nvPr/>
          </p:nvSpPr>
          <p:spPr>
            <a:xfrm>
              <a:off x="973800" y="5897160"/>
              <a:ext cx="137520" cy="673920"/>
            </a:xfrm>
            <a:custGeom>
              <a:avLst/>
              <a:gdLst/>
              <a:ahLst/>
              <a:cxnLst/>
              <a:rect l="l" t="t"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93" name="Freeform 37"/>
            <p:cNvSpPr/>
            <p:nvPr/>
          </p:nvSpPr>
          <p:spPr>
            <a:xfrm>
              <a:off x="973800" y="5772600"/>
              <a:ext cx="37800" cy="227520"/>
            </a:xfrm>
            <a:custGeom>
              <a:avLst/>
              <a:gdLst/>
              <a:ahLst/>
              <a:cxnLst/>
              <a:rect l="l" t="t"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0">
              <a:noFill/>
            </a:ln>
          </p:spPr>
          <p:style>
            <a:lnRef idx="0">
              <a:scrgbClr r="0" g="0" b="0"/>
            </a:lnRef>
            <a:fillRef idx="0">
              <a:scrgbClr r="0" g="0" b="0"/>
            </a:fillRef>
            <a:effectRef idx="0">
              <a:scrgbClr r="0" g="0" b="0"/>
            </a:effectRef>
            <a:fontRef idx="minor"/>
          </p:style>
        </p:sp>
        <p:sp>
          <p:nvSpPr>
            <p:cNvPr id="94" name="Freeform 38"/>
            <p:cNvSpPr/>
            <p:nvPr/>
          </p:nvSpPr>
          <p:spPr>
            <a:xfrm>
              <a:off x="1006200" y="6322680"/>
              <a:ext cx="210240" cy="530280"/>
            </a:xfrm>
            <a:custGeom>
              <a:avLst/>
              <a:gdLst/>
              <a:ahLst/>
              <a:cxnLst/>
              <a:rect l="l" t="t"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0">
              <a:noFill/>
            </a:ln>
          </p:spPr>
          <p:style>
            <a:lnRef idx="0">
              <a:scrgbClr r="0" g="0" b="0"/>
            </a:lnRef>
            <a:fillRef idx="0">
              <a:scrgbClr r="0" g="0" b="0"/>
            </a:fillRef>
            <a:effectRef idx="0">
              <a:scrgbClr r="0" g="0" b="0"/>
            </a:effectRef>
            <a:fontRef idx="minor"/>
          </p:style>
        </p:sp>
      </p:grpSp>
      <p:sp>
        <p:nvSpPr>
          <p:cNvPr id="95" name="Rectangle 6"/>
          <p:cNvSpPr/>
          <p:nvPr/>
        </p:nvSpPr>
        <p:spPr>
          <a:xfrm>
            <a:off x="0" y="0"/>
            <a:ext cx="182520" cy="6857640"/>
          </a:xfrm>
          <a:prstGeom prst="rect">
            <a:avLst/>
          </a:prstGeom>
          <a:solidFill>
            <a:schemeClr val="tx2"/>
          </a:solidFill>
          <a:ln>
            <a:noFill/>
          </a:ln>
          <a:effectLst>
            <a:outerShdw blurRad="38160" dist="25560" dir="5400000" rotWithShape="0">
              <a:srgbClr val="000000">
                <a:alpha val="25000"/>
              </a:srgbClr>
            </a:outerShdw>
          </a:effectLst>
        </p:spPr>
        <p:style>
          <a:lnRef idx="1">
            <a:schemeClr val="accent1"/>
          </a:lnRef>
          <a:fillRef idx="3">
            <a:schemeClr val="accent1"/>
          </a:fillRef>
          <a:effectRef idx="2">
            <a:schemeClr val="accent1"/>
          </a:effectRef>
          <a:fontRef idx="minor"/>
        </p:style>
      </p:sp>
      <p:sp>
        <p:nvSpPr>
          <p:cNvPr id="96" name="PlaceHolder 1"/>
          <p:cNvSpPr>
            <a:spLocks noGrp="1"/>
          </p:cNvSpPr>
          <p:nvPr>
            <p:ph type="title"/>
          </p:nvPr>
        </p:nvSpPr>
        <p:spPr>
          <a:xfrm>
            <a:off x="2593080" y="624240"/>
            <a:ext cx="8911440" cy="1280520"/>
          </a:xfrm>
          <a:prstGeom prst="rect">
            <a:avLst/>
          </a:prstGeom>
        </p:spPr>
        <p:txBody>
          <a:bodyPr>
            <a:noAutofit/>
          </a:bodyPr>
          <a:lstStyle/>
          <a:p>
            <a:pPr>
              <a:lnSpc>
                <a:spcPct val="100000"/>
              </a:lnSpc>
            </a:pPr>
            <a:r>
              <a:rPr lang="en-US" sz="3600" b="0" strike="noStrike" spc="-1">
                <a:solidFill>
                  <a:srgbClr val="262626"/>
                </a:solidFill>
                <a:latin typeface="Century Gothic"/>
              </a:rPr>
              <a:t>Click to edit Master title style</a:t>
            </a:r>
            <a:endParaRPr lang="en-US" sz="3600" b="0" strike="noStrike" spc="-1">
              <a:solidFill>
                <a:srgbClr val="000000"/>
              </a:solidFill>
              <a:latin typeface="Century Gothic"/>
            </a:endParaRPr>
          </a:p>
        </p:txBody>
      </p:sp>
      <p:sp>
        <p:nvSpPr>
          <p:cNvPr id="97" name="PlaceHolder 2"/>
          <p:cNvSpPr>
            <a:spLocks noGrp="1"/>
          </p:cNvSpPr>
          <p:nvPr>
            <p:ph type="body"/>
          </p:nvPr>
        </p:nvSpPr>
        <p:spPr>
          <a:xfrm>
            <a:off x="2589120" y="2133720"/>
            <a:ext cx="8915040" cy="3777120"/>
          </a:xfrm>
          <a:prstGeom prst="rect">
            <a:avLst/>
          </a:prstGeom>
        </p:spPr>
        <p:txBody>
          <a:bodyPr>
            <a:noAutofit/>
          </a:bodyPr>
          <a:lstStyle/>
          <a:p>
            <a:pPr marL="343080" indent="-342720">
              <a:lnSpc>
                <a:spcPct val="100000"/>
              </a:lnSpc>
              <a:spcBef>
                <a:spcPts val="1001"/>
              </a:spcBef>
              <a:buClr>
                <a:srgbClr val="A53010"/>
              </a:buClr>
              <a:buFont typeface="Wingdings 3" charset="2"/>
              <a:buChar char=""/>
            </a:pPr>
            <a:r>
              <a:rPr lang="en-US" sz="1800" b="0" strike="noStrike" spc="-1">
                <a:solidFill>
                  <a:srgbClr val="404040"/>
                </a:solidFill>
                <a:latin typeface="Century Gothic"/>
              </a:rPr>
              <a:t>Edit Master text styles</a:t>
            </a:r>
          </a:p>
          <a:p>
            <a:pPr marL="743040" lvl="1" indent="-285480">
              <a:lnSpc>
                <a:spcPct val="100000"/>
              </a:lnSpc>
              <a:spcBef>
                <a:spcPts val="1001"/>
              </a:spcBef>
              <a:buClr>
                <a:srgbClr val="A53010"/>
              </a:buClr>
              <a:buFont typeface="Wingdings 3" charset="2"/>
              <a:buChar char=""/>
            </a:pPr>
            <a:r>
              <a:rPr lang="en-US" sz="1600" b="0" strike="noStrike" spc="-1">
                <a:solidFill>
                  <a:srgbClr val="404040"/>
                </a:solidFill>
                <a:latin typeface="Century Gothic"/>
              </a:rPr>
              <a:t>Second level</a:t>
            </a:r>
          </a:p>
          <a:p>
            <a:pPr marL="1143000" lvl="2" indent="-228240">
              <a:lnSpc>
                <a:spcPct val="100000"/>
              </a:lnSpc>
              <a:spcBef>
                <a:spcPts val="1001"/>
              </a:spcBef>
              <a:buClr>
                <a:srgbClr val="A53010"/>
              </a:buClr>
              <a:buFont typeface="Wingdings 3" charset="2"/>
              <a:buChar char=""/>
            </a:pPr>
            <a:r>
              <a:rPr lang="en-US" sz="1400" b="0" strike="noStrike" spc="-1">
                <a:solidFill>
                  <a:srgbClr val="404040"/>
                </a:solidFill>
                <a:latin typeface="Century Gothic"/>
              </a:rPr>
              <a:t>Third level</a:t>
            </a:r>
          </a:p>
          <a:p>
            <a:pPr marL="1600200" lvl="3" indent="-228240">
              <a:lnSpc>
                <a:spcPct val="100000"/>
              </a:lnSpc>
              <a:spcBef>
                <a:spcPts val="1001"/>
              </a:spcBef>
              <a:buClr>
                <a:srgbClr val="A53010"/>
              </a:buClr>
              <a:buFont typeface="Wingdings 3" charset="2"/>
              <a:buChar char=""/>
            </a:pPr>
            <a:r>
              <a:rPr lang="en-US" sz="1200" b="0" strike="noStrike" spc="-1">
                <a:solidFill>
                  <a:srgbClr val="404040"/>
                </a:solidFill>
                <a:latin typeface="Century Gothic"/>
              </a:rPr>
              <a:t>Fourth level</a:t>
            </a:r>
          </a:p>
          <a:p>
            <a:pPr marL="2057400" lvl="4" indent="-228240">
              <a:lnSpc>
                <a:spcPct val="100000"/>
              </a:lnSpc>
              <a:spcBef>
                <a:spcPts val="1001"/>
              </a:spcBef>
              <a:buClr>
                <a:srgbClr val="A53010"/>
              </a:buClr>
              <a:buFont typeface="Wingdings 3" charset="2"/>
              <a:buChar char=""/>
            </a:pPr>
            <a:r>
              <a:rPr lang="en-US" sz="1200" b="0" strike="noStrike" spc="-1">
                <a:solidFill>
                  <a:srgbClr val="404040"/>
                </a:solidFill>
                <a:latin typeface="Century Gothic"/>
              </a:rPr>
              <a:t>Fifth level</a:t>
            </a:r>
          </a:p>
        </p:txBody>
      </p:sp>
      <p:sp>
        <p:nvSpPr>
          <p:cNvPr id="98" name="PlaceHolder 3"/>
          <p:cNvSpPr>
            <a:spLocks noGrp="1"/>
          </p:cNvSpPr>
          <p:nvPr>
            <p:ph type="dt"/>
          </p:nvPr>
        </p:nvSpPr>
        <p:spPr>
          <a:xfrm>
            <a:off x="10361520" y="6130440"/>
            <a:ext cx="1145880" cy="370080"/>
          </a:xfrm>
          <a:prstGeom prst="rect">
            <a:avLst/>
          </a:prstGeom>
        </p:spPr>
        <p:txBody>
          <a:bodyPr anchor="ctr">
            <a:noAutofit/>
          </a:bodyPr>
          <a:lstStyle/>
          <a:p>
            <a:pPr algn="r">
              <a:lnSpc>
                <a:spcPct val="100000"/>
              </a:lnSpc>
            </a:pPr>
            <a:fld id="{0D856197-2D7C-4B37-8A2C-8835DB28167C}" type="datetime">
              <a:rPr lang="en-US" sz="900" b="0" strike="noStrike" spc="-1">
                <a:solidFill>
                  <a:srgbClr val="8B8B8B"/>
                </a:solidFill>
                <a:latin typeface="Century Gothic"/>
              </a:rPr>
              <a:pPr algn="r">
                <a:lnSpc>
                  <a:spcPct val="100000"/>
                </a:lnSpc>
              </a:pPr>
              <a:t>3/16/2022</a:t>
            </a:fld>
            <a:endParaRPr lang="en-US" sz="900" b="0" strike="noStrike" spc="-1">
              <a:latin typeface="Times New Roman"/>
            </a:endParaRPr>
          </a:p>
        </p:txBody>
      </p:sp>
      <p:sp>
        <p:nvSpPr>
          <p:cNvPr id="99" name="PlaceHolder 4"/>
          <p:cNvSpPr>
            <a:spLocks noGrp="1"/>
          </p:cNvSpPr>
          <p:nvPr>
            <p:ph type="ftr"/>
          </p:nvPr>
        </p:nvSpPr>
        <p:spPr>
          <a:xfrm>
            <a:off x="2589120" y="6135840"/>
            <a:ext cx="7619760" cy="364680"/>
          </a:xfrm>
          <a:prstGeom prst="rect">
            <a:avLst/>
          </a:prstGeom>
        </p:spPr>
        <p:txBody>
          <a:bodyPr anchor="ctr">
            <a:noAutofit/>
          </a:bodyPr>
          <a:lstStyle/>
          <a:p>
            <a:endParaRPr lang="en-US" sz="2400" b="0" strike="noStrike" spc="-1">
              <a:latin typeface="Times New Roman"/>
            </a:endParaRPr>
          </a:p>
        </p:txBody>
      </p:sp>
      <p:sp>
        <p:nvSpPr>
          <p:cNvPr id="100" name="Freeform 11"/>
          <p:cNvSpPr/>
          <p:nvPr/>
        </p:nvSpPr>
        <p:spPr>
          <a:xfrm flipV="1">
            <a:off x="-3960" y="713880"/>
            <a:ext cx="1588320" cy="506880"/>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0">
            <a:noFill/>
          </a:ln>
        </p:spPr>
        <p:style>
          <a:lnRef idx="0">
            <a:scrgbClr r="0" g="0" b="0"/>
          </a:lnRef>
          <a:fillRef idx="0">
            <a:scrgbClr r="0" g="0" b="0"/>
          </a:fillRef>
          <a:effectRef idx="0">
            <a:scrgbClr r="0" g="0" b="0"/>
          </a:effectRef>
          <a:fontRef idx="minor"/>
        </p:style>
      </p:sp>
      <p:sp>
        <p:nvSpPr>
          <p:cNvPr id="101" name="PlaceHolder 5"/>
          <p:cNvSpPr>
            <a:spLocks noGrp="1"/>
          </p:cNvSpPr>
          <p:nvPr>
            <p:ph type="sldNum"/>
          </p:nvPr>
        </p:nvSpPr>
        <p:spPr>
          <a:xfrm>
            <a:off x="531720" y="787680"/>
            <a:ext cx="779400" cy="364680"/>
          </a:xfrm>
          <a:prstGeom prst="rect">
            <a:avLst/>
          </a:prstGeom>
        </p:spPr>
        <p:txBody>
          <a:bodyPr anchor="ctr">
            <a:noAutofit/>
          </a:bodyPr>
          <a:lstStyle/>
          <a:p>
            <a:pPr algn="r">
              <a:lnSpc>
                <a:spcPct val="100000"/>
              </a:lnSpc>
            </a:pPr>
            <a:fld id="{77FEB0AE-2A0B-4498-9127-8CF78E7CE7D8}" type="slidenum">
              <a:rPr lang="en-US" sz="2000" b="0" strike="noStrike" spc="-1">
                <a:solidFill>
                  <a:srgbClr val="FEFFFF"/>
                </a:solidFill>
                <a:latin typeface="Century Gothic"/>
              </a:rPr>
              <a:pPr algn="r">
                <a:lnSpc>
                  <a:spcPct val="100000"/>
                </a:lnSpc>
              </a:pPr>
              <a:t>‹#›</a:t>
            </a:fld>
            <a:endParaRPr lang="en-US" sz="20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itle 1"/>
          <p:cNvSpPr txBox="1"/>
          <p:nvPr/>
        </p:nvSpPr>
        <p:spPr>
          <a:xfrm>
            <a:off x="1507680" y="1857240"/>
            <a:ext cx="9143640" cy="2387160"/>
          </a:xfrm>
          <a:prstGeom prst="rect">
            <a:avLst/>
          </a:prstGeom>
          <a:noFill/>
          <a:ln w="0">
            <a:noFill/>
          </a:ln>
        </p:spPr>
        <p:txBody>
          <a:bodyPr anchor="b">
            <a:noAutofit/>
          </a:bodyPr>
          <a:lstStyle/>
          <a:p>
            <a:pPr>
              <a:lnSpc>
                <a:spcPct val="100000"/>
              </a:lnSpc>
            </a:pPr>
            <a:r>
              <a:rPr lang="ar-IQ" sz="5400" b="0" strike="noStrike" spc="-1">
                <a:solidFill>
                  <a:srgbClr val="262626"/>
                </a:solidFill>
                <a:latin typeface="Century Gothic"/>
              </a:rPr>
              <a:t>الدوافع</a:t>
            </a:r>
            <a:br/>
            <a:r>
              <a:rPr lang="en-US" sz="5400" b="0" strike="noStrike" spc="-1">
                <a:solidFill>
                  <a:srgbClr val="262626"/>
                </a:solidFill>
                <a:latin typeface="Century Gothic"/>
              </a:rPr>
              <a:t>Motives</a:t>
            </a:r>
            <a:endParaRPr lang="en-US" sz="5400" b="0" strike="noStrike" spc="-1">
              <a:solidFill>
                <a:srgbClr val="000000"/>
              </a:solidFill>
              <a:latin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itle 1"/>
          <p:cNvSpPr txBox="1"/>
          <p:nvPr/>
        </p:nvSpPr>
        <p:spPr>
          <a:xfrm>
            <a:off x="2593080" y="624240"/>
            <a:ext cx="8911440" cy="1280520"/>
          </a:xfrm>
          <a:prstGeom prst="rect">
            <a:avLst/>
          </a:prstGeom>
          <a:noFill/>
          <a:ln w="0">
            <a:noFill/>
          </a:ln>
        </p:spPr>
        <p:txBody>
          <a:bodyPr>
            <a:noAutofit/>
          </a:bodyPr>
          <a:lstStyle/>
          <a:p>
            <a:pPr>
              <a:lnSpc>
                <a:spcPct val="100000"/>
              </a:lnSpc>
            </a:pPr>
            <a:r>
              <a:rPr lang="ar-IQ" sz="3600" b="0" strike="noStrike" spc="-1">
                <a:solidFill>
                  <a:srgbClr val="262626"/>
                </a:solidFill>
                <a:latin typeface="Century Gothic"/>
              </a:rPr>
              <a:t>مقدمــــة</a:t>
            </a:r>
            <a:endParaRPr lang="en-US" sz="3600" b="0" strike="noStrike" spc="-1">
              <a:solidFill>
                <a:srgbClr val="000000"/>
              </a:solidFill>
              <a:latin typeface="Century Gothic"/>
            </a:endParaRPr>
          </a:p>
        </p:txBody>
      </p:sp>
      <p:sp>
        <p:nvSpPr>
          <p:cNvPr id="140" name="Content Placeholder 2"/>
          <p:cNvSpPr txBox="1"/>
          <p:nvPr/>
        </p:nvSpPr>
        <p:spPr>
          <a:xfrm>
            <a:off x="2589120" y="2133720"/>
            <a:ext cx="8915040" cy="3777120"/>
          </a:xfrm>
          <a:prstGeom prst="rect">
            <a:avLst/>
          </a:prstGeom>
          <a:noFill/>
          <a:ln w="0">
            <a:noFill/>
          </a:ln>
        </p:spPr>
        <p:txBody>
          <a:bodyPr>
            <a:noAutofit/>
          </a:bodyPr>
          <a:lstStyle/>
          <a:p>
            <a:pPr algn="just" rtl="1">
              <a:lnSpc>
                <a:spcPct val="150000"/>
              </a:lnSpc>
              <a:spcBef>
                <a:spcPts val="1001"/>
              </a:spcBef>
              <a:tabLst>
                <a:tab pos="0" algn="l"/>
              </a:tabLst>
            </a:pPr>
            <a:r>
              <a:rPr lang="en-US" sz="3600" b="0" strike="noStrike" spc="-1" dirty="0">
                <a:solidFill>
                  <a:srgbClr val="404040"/>
                </a:solidFill>
                <a:latin typeface="Century Gothic"/>
              </a:rPr>
              <a:t> </a:t>
            </a:r>
            <a:r>
              <a:rPr lang="en-US" sz="3600" b="0" strike="noStrike" spc="-1" dirty="0" err="1">
                <a:solidFill>
                  <a:srgbClr val="404040"/>
                </a:solidFill>
                <a:latin typeface="Century Gothic"/>
              </a:rPr>
              <a:t>ان</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مصطلح</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الدوافع</a:t>
            </a:r>
            <a:r>
              <a:rPr lang="en-US" sz="3600" b="0" strike="noStrike" spc="-1" dirty="0">
                <a:solidFill>
                  <a:srgbClr val="404040"/>
                </a:solidFill>
                <a:latin typeface="Century Gothic"/>
              </a:rPr>
              <a:t> من </a:t>
            </a:r>
            <a:r>
              <a:rPr lang="en-US" sz="3600" b="0" strike="noStrike" spc="-1" dirty="0" err="1">
                <a:solidFill>
                  <a:srgbClr val="404040"/>
                </a:solidFill>
                <a:latin typeface="Century Gothic"/>
              </a:rPr>
              <a:t>الكلمات</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الشائعة</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التداول</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بحيث</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اصبح</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الناس</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يعتقدون</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ان</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بأمكانهم</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فهم</a:t>
            </a:r>
            <a:r>
              <a:rPr lang="en-US" sz="3600" b="0" strike="noStrike" spc="-1" dirty="0">
                <a:solidFill>
                  <a:srgbClr val="404040"/>
                </a:solidFill>
                <a:latin typeface="Century Gothic"/>
              </a:rPr>
              <a:t> و </a:t>
            </a:r>
            <a:r>
              <a:rPr lang="en-US" sz="3600" b="0" strike="noStrike" spc="-1" dirty="0" err="1">
                <a:solidFill>
                  <a:srgbClr val="404040"/>
                </a:solidFill>
                <a:latin typeface="Century Gothic"/>
              </a:rPr>
              <a:t>كشف</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الدوافع</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الكامنه</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وراء</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سلوكهم</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وسلوك</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الاخرين</a:t>
            </a:r>
            <a:r>
              <a:rPr lang="ar-IQ" sz="3600" b="0" strike="noStrike" spc="-1" dirty="0">
                <a:solidFill>
                  <a:srgbClr val="404040"/>
                </a:solidFill>
                <a:latin typeface="Century Gothic"/>
              </a:rPr>
              <a:t>. والحقي</a:t>
            </a:r>
            <a:r>
              <a:rPr lang="en-US" sz="3600" b="0" strike="noStrike" spc="-1" dirty="0" err="1">
                <a:solidFill>
                  <a:srgbClr val="404040"/>
                </a:solidFill>
                <a:latin typeface="Century Gothic"/>
              </a:rPr>
              <a:t>قه</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ان</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هذا</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صعب</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جداً</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ان</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لم</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يكن</a:t>
            </a:r>
            <a:r>
              <a:rPr lang="en-US" sz="3600" b="0" strike="noStrike" spc="-1" dirty="0">
                <a:solidFill>
                  <a:srgbClr val="404040"/>
                </a:solidFill>
                <a:latin typeface="Century Gothic"/>
              </a:rPr>
              <a:t> </a:t>
            </a:r>
            <a:r>
              <a:rPr lang="en-US" sz="3600" b="0" strike="noStrike" spc="-1" dirty="0" err="1">
                <a:solidFill>
                  <a:srgbClr val="404040"/>
                </a:solidFill>
                <a:latin typeface="Century Gothic"/>
              </a:rPr>
              <a:t>مستحيلاً</a:t>
            </a:r>
            <a:r>
              <a:rPr lang="en-US" sz="3600" b="0" strike="noStrike" spc="-1" dirty="0">
                <a:solidFill>
                  <a:srgbClr val="404040"/>
                </a:solidFill>
                <a:latin typeface="Century Gothic"/>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ontent Placeholder 2"/>
          <p:cNvSpPr txBox="1"/>
          <p:nvPr/>
        </p:nvSpPr>
        <p:spPr>
          <a:xfrm>
            <a:off x="1981200" y="1066800"/>
            <a:ext cx="9522960" cy="4844040"/>
          </a:xfrm>
          <a:prstGeom prst="rect">
            <a:avLst/>
          </a:prstGeom>
          <a:noFill/>
          <a:ln w="0">
            <a:noFill/>
          </a:ln>
        </p:spPr>
        <p:txBody>
          <a:bodyPr>
            <a:noAutofit/>
          </a:bodyPr>
          <a:lstStyle/>
          <a:p>
            <a:pPr algn="just" rtl="1">
              <a:lnSpc>
                <a:spcPct val="150000"/>
              </a:lnSpc>
              <a:spcBef>
                <a:spcPts val="1001"/>
              </a:spcBef>
              <a:tabLst>
                <a:tab pos="0" algn="l"/>
              </a:tabLst>
            </a:pPr>
            <a:r>
              <a:rPr lang="ar-SA" sz="3600" b="0" strike="noStrike" spc="-1" dirty="0">
                <a:solidFill>
                  <a:srgbClr val="404040"/>
                </a:solidFill>
                <a:latin typeface="Century Gothic"/>
              </a:rPr>
              <a:t>ان السلوك الإنساني يبدوا لغير المختص في بعض الاحيان عشوائي وبدون هدف. فمن الصعب مثلاً ان تتصور او تفهم ما الذي يحاول ان يصل إليه بعض الأشخاص عندما يكونوا جالسين منشغلين عن الآخرين وهم يعبثون بالقلم على ورقه، او وهم يحلقون في الفضاء. ولكن الحقيقة ان معظم السلوك الإنساني هو وسيله للوصول إلى نهاية </a:t>
            </a:r>
            <a:r>
              <a:rPr lang="en-US" sz="3600" b="0" strike="noStrike" spc="-1" dirty="0">
                <a:solidFill>
                  <a:srgbClr val="404040"/>
                </a:solidFill>
                <a:latin typeface="Century Gothic"/>
              </a:rPr>
              <a:t>a means to an end.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ontent Placeholder 2"/>
          <p:cNvSpPr txBox="1"/>
          <p:nvPr/>
        </p:nvSpPr>
        <p:spPr>
          <a:xfrm>
            <a:off x="1676400" y="304800"/>
            <a:ext cx="10210800" cy="5791200"/>
          </a:xfrm>
          <a:prstGeom prst="rect">
            <a:avLst/>
          </a:prstGeom>
          <a:noFill/>
          <a:ln w="0">
            <a:noFill/>
          </a:ln>
        </p:spPr>
        <p:txBody>
          <a:bodyPr>
            <a:noAutofit/>
          </a:bodyPr>
          <a:lstStyle/>
          <a:p>
            <a:pPr algn="just" rtl="1">
              <a:lnSpc>
                <a:spcPct val="150000"/>
              </a:lnSpc>
              <a:spcBef>
                <a:spcPts val="1001"/>
              </a:spcBef>
              <a:tabLst>
                <a:tab pos="0" algn="l"/>
              </a:tabLst>
            </a:pPr>
            <a:r>
              <a:rPr lang="ar-SA" sz="3600" b="0" strike="noStrike" spc="-1" dirty="0">
                <a:solidFill>
                  <a:srgbClr val="404040"/>
                </a:solidFill>
                <a:latin typeface="Century Gothic"/>
              </a:rPr>
              <a:t>خذ مثلاً طالب جامعي يدرس بجد واجتهاد ولايستطيع تقبل فكرة الحصول على درجه اقل من الامتياز، ربما نفترض ان هذا الطالب لديه طموح عالي وتدفعه رغبة قويه للنجاح او الشهره والثروه. وفي الحقيقه ربما نكون مجانبين للصواب في توقعاتنا هذه فلا يوجد لدى هذا الطالب الطموح الذي افترضناه، ولكنه وببساطه يعتمد في حياته على والديه وبشكل كبير ويخشى لذلك ان يفقد اسنادهم اذا لم يحصل على معدلات عاليه. </a:t>
            </a:r>
            <a:endParaRPr lang="en-US" sz="3600" b="0" strike="noStrike" spc="-1" dirty="0">
              <a:solidFill>
                <a:srgbClr val="404040"/>
              </a:solidFill>
              <a:latin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ontent Placeholder 2"/>
          <p:cNvSpPr txBox="1"/>
          <p:nvPr/>
        </p:nvSpPr>
        <p:spPr>
          <a:xfrm>
            <a:off x="2589120" y="1524000"/>
            <a:ext cx="8915040" cy="4386840"/>
          </a:xfrm>
          <a:prstGeom prst="rect">
            <a:avLst/>
          </a:prstGeom>
          <a:noFill/>
          <a:ln w="0">
            <a:noFill/>
          </a:ln>
        </p:spPr>
        <p:txBody>
          <a:bodyPr>
            <a:noAutofit/>
          </a:bodyPr>
          <a:lstStyle/>
          <a:p>
            <a:pPr algn="just" rtl="1">
              <a:lnSpc>
                <a:spcPct val="150000"/>
              </a:lnSpc>
              <a:spcBef>
                <a:spcPts val="1001"/>
              </a:spcBef>
              <a:tabLst>
                <a:tab pos="0" algn="l"/>
              </a:tabLst>
            </a:pPr>
            <a:r>
              <a:rPr lang="ar-SA" sz="3600" b="0" strike="noStrike" spc="-1" dirty="0">
                <a:solidFill>
                  <a:srgbClr val="404040"/>
                </a:solidFill>
                <a:latin typeface="Century Gothic"/>
              </a:rPr>
              <a:t>مثال آخر، احدهم يسرق وعندما يسأل عن السبب يقول: لقد دفعني الشيطان لهذا العمل!! او ربما يقول سرقت من اجل عائلتي الجائعه، او كنت اتضور جوعاً ولم املك نقوداً لشراء الطعام. وكما نلاحظ فهناك اكثر من جواب يمكن تقديمه، او اكثر من سبب واحد لتفسير سلوك واحد مفرد. </a:t>
            </a:r>
            <a:endParaRPr lang="en-US" sz="3600" b="0" strike="noStrike" spc="-1" dirty="0">
              <a:solidFill>
                <a:srgbClr val="404040"/>
              </a:solidFill>
              <a:latin typeface="Century Gothic"/>
            </a:endParaRPr>
          </a:p>
          <a:p>
            <a:pPr algn="r" rtl="1">
              <a:lnSpc>
                <a:spcPct val="100000"/>
              </a:lnSpc>
              <a:spcBef>
                <a:spcPts val="1001"/>
              </a:spcBef>
              <a:tabLst>
                <a:tab pos="0" algn="l"/>
              </a:tabLst>
            </a:pPr>
            <a:endParaRPr lang="en-US" sz="3600" b="0" strike="noStrike" spc="-1" dirty="0">
              <a:solidFill>
                <a:srgbClr val="404040"/>
              </a:solidFill>
              <a:latin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Content Placeholder 2"/>
          <p:cNvSpPr txBox="1"/>
          <p:nvPr/>
        </p:nvSpPr>
        <p:spPr>
          <a:xfrm>
            <a:off x="2589120" y="914400"/>
            <a:ext cx="8915040" cy="4996440"/>
          </a:xfrm>
          <a:prstGeom prst="rect">
            <a:avLst/>
          </a:prstGeom>
          <a:noFill/>
          <a:ln w="0">
            <a:noFill/>
          </a:ln>
        </p:spPr>
        <p:txBody>
          <a:bodyPr>
            <a:noAutofit/>
          </a:bodyPr>
          <a:lstStyle/>
          <a:p>
            <a:pPr marL="343080" indent="-342720" algn="just" rtl="1">
              <a:lnSpc>
                <a:spcPct val="100000"/>
              </a:lnSpc>
              <a:spcBef>
                <a:spcPts val="1001"/>
              </a:spcBef>
              <a:buClr>
                <a:srgbClr val="A53010"/>
              </a:buClr>
              <a:buFont typeface="Century Gothic"/>
              <a:buAutoNum type="arabicPeriod"/>
              <a:tabLst>
                <a:tab pos="0" algn="l"/>
              </a:tabLst>
            </a:pPr>
            <a:r>
              <a:rPr lang="ar-SA" sz="3200" b="0" strike="noStrike" spc="-1" dirty="0">
                <a:solidFill>
                  <a:srgbClr val="404040"/>
                </a:solidFill>
                <a:latin typeface="Century Gothic"/>
              </a:rPr>
              <a:t>لماذا تكون المنافسه عامل ايجابي في تحقيق بعض الافراد او الفرق لأنجازات كبيره؟؟ بينما بالنسبه لأخرين يمكن ان تكون عامل معوق؟ </a:t>
            </a:r>
            <a:endParaRPr lang="en-US" sz="3200" b="0" strike="noStrike" spc="-1" dirty="0">
              <a:solidFill>
                <a:srgbClr val="404040"/>
              </a:solidFill>
              <a:latin typeface="Century Gothic"/>
            </a:endParaRPr>
          </a:p>
          <a:p>
            <a:pPr marL="343080" indent="-342720" algn="just" rtl="1">
              <a:lnSpc>
                <a:spcPct val="100000"/>
              </a:lnSpc>
              <a:spcBef>
                <a:spcPts val="1001"/>
              </a:spcBef>
              <a:buClr>
                <a:srgbClr val="A53010"/>
              </a:buClr>
              <a:buFont typeface="Century Gothic"/>
              <a:buAutoNum type="arabicPeriod"/>
              <a:tabLst>
                <a:tab pos="0" algn="l"/>
              </a:tabLst>
            </a:pPr>
            <a:r>
              <a:rPr lang="ar-SA" sz="3200" b="0" strike="noStrike" spc="-1" dirty="0">
                <a:solidFill>
                  <a:srgbClr val="404040"/>
                </a:solidFill>
                <a:latin typeface="Century Gothic"/>
              </a:rPr>
              <a:t>لماذا يكون البعض على استعداد التضحيه يحياتهم من اجل مبادئهم. بينما يظهر اخرين بلاده انفعاليه وكأنهم غير مكترثين بأي شي؟ </a:t>
            </a:r>
            <a:endParaRPr lang="en-US" sz="3200" b="0" strike="noStrike" spc="-1" dirty="0">
              <a:solidFill>
                <a:srgbClr val="404040"/>
              </a:solidFill>
              <a:latin typeface="Century Gothic"/>
            </a:endParaRPr>
          </a:p>
          <a:p>
            <a:pPr marL="343080" indent="-342720" algn="just" rtl="1">
              <a:lnSpc>
                <a:spcPct val="100000"/>
              </a:lnSpc>
              <a:spcBef>
                <a:spcPts val="1001"/>
              </a:spcBef>
              <a:buClr>
                <a:srgbClr val="A53010"/>
              </a:buClr>
              <a:buFont typeface="Century Gothic"/>
              <a:buAutoNum type="arabicPeriod"/>
              <a:tabLst>
                <a:tab pos="0" algn="l"/>
              </a:tabLst>
            </a:pPr>
            <a:r>
              <a:rPr lang="ar-SA" sz="3200" b="0" strike="noStrike" spc="-1" dirty="0">
                <a:solidFill>
                  <a:srgbClr val="404040"/>
                </a:solidFill>
                <a:latin typeface="Century Gothic"/>
              </a:rPr>
              <a:t>كيف يمكن تعليم الطفل التعاون؟</a:t>
            </a:r>
            <a:endParaRPr lang="en-US" sz="3200" b="0" strike="noStrike" spc="-1" dirty="0">
              <a:solidFill>
                <a:srgbClr val="404040"/>
              </a:solidFill>
              <a:latin typeface="Century Gothic"/>
            </a:endParaRPr>
          </a:p>
          <a:p>
            <a:pPr marL="343080" indent="-342720" algn="just" rtl="1">
              <a:lnSpc>
                <a:spcPct val="100000"/>
              </a:lnSpc>
              <a:spcBef>
                <a:spcPts val="1001"/>
              </a:spcBef>
              <a:buClr>
                <a:srgbClr val="A53010"/>
              </a:buClr>
              <a:buFont typeface="Century Gothic"/>
              <a:buAutoNum type="arabicPeriod"/>
              <a:tabLst>
                <a:tab pos="0" algn="l"/>
              </a:tabLst>
            </a:pPr>
            <a:r>
              <a:rPr lang="ar-SA" sz="3200" b="0" strike="noStrike" spc="-1" dirty="0">
                <a:solidFill>
                  <a:srgbClr val="404040"/>
                </a:solidFill>
                <a:latin typeface="Century Gothic"/>
              </a:rPr>
              <a:t>ما الذي يمكن عمله لزيادة انتاجيه العمال في مصنع؟</a:t>
            </a:r>
            <a:endParaRPr lang="en-US" sz="3200" b="0" strike="noStrike" spc="-1" dirty="0">
              <a:solidFill>
                <a:srgbClr val="404040"/>
              </a:solidFill>
              <a:latin typeface="Century Gothic"/>
            </a:endParaRPr>
          </a:p>
          <a:p>
            <a:pPr marL="343080" indent="-342720" algn="just" rtl="1">
              <a:lnSpc>
                <a:spcPct val="100000"/>
              </a:lnSpc>
              <a:spcBef>
                <a:spcPts val="1001"/>
              </a:spcBef>
              <a:buClr>
                <a:srgbClr val="A53010"/>
              </a:buClr>
              <a:buFont typeface="Century Gothic"/>
              <a:buAutoNum type="arabicPeriod"/>
              <a:tabLst>
                <a:tab pos="0" algn="l"/>
              </a:tabLst>
            </a:pPr>
            <a:r>
              <a:rPr lang="ar-SA" sz="3200" b="0" strike="noStrike" spc="-1" dirty="0">
                <a:solidFill>
                  <a:srgbClr val="404040"/>
                </a:solidFill>
                <a:latin typeface="Century Gothic"/>
              </a:rPr>
              <a:t>كيف يمكن لمنتج ان يجعل الناس يرغبون بسلعته؟</a:t>
            </a:r>
            <a:endParaRPr lang="en-US" sz="3200" b="0" strike="noStrike" spc="-1" dirty="0">
              <a:solidFill>
                <a:srgbClr val="404040"/>
              </a:solidFill>
              <a:latin typeface="Century Gothic"/>
            </a:endParaRPr>
          </a:p>
          <a:p>
            <a:pPr rtl="1">
              <a:lnSpc>
                <a:spcPct val="100000"/>
              </a:lnSpc>
              <a:spcBef>
                <a:spcPts val="1001"/>
              </a:spcBef>
              <a:tabLst>
                <a:tab pos="0" algn="l"/>
              </a:tabLst>
            </a:pPr>
            <a:r>
              <a:rPr lang="en-US" sz="3200" b="0" strike="noStrike" spc="-1" dirty="0">
                <a:solidFill>
                  <a:srgbClr val="404040"/>
                </a:solidFill>
                <a:latin typeface="Century Gothic"/>
              </a:rPr>
              <a:t> </a:t>
            </a:r>
          </a:p>
          <a:p>
            <a:pPr algn="r" rtl="1">
              <a:lnSpc>
                <a:spcPct val="100000"/>
              </a:lnSpc>
              <a:spcBef>
                <a:spcPts val="1001"/>
              </a:spcBef>
              <a:tabLst>
                <a:tab pos="0" algn="l"/>
              </a:tabLst>
            </a:pPr>
            <a:endParaRPr lang="en-US" sz="3200" b="0" strike="noStrike" spc="-1" dirty="0">
              <a:solidFill>
                <a:srgbClr val="404040"/>
              </a:solidFill>
              <a:latin typeface="Century Gothic"/>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ontent Placeholder 2"/>
          <p:cNvSpPr txBox="1"/>
          <p:nvPr/>
        </p:nvSpPr>
        <p:spPr>
          <a:xfrm>
            <a:off x="2589120" y="533400"/>
            <a:ext cx="8915040" cy="5377440"/>
          </a:xfrm>
          <a:prstGeom prst="rect">
            <a:avLst/>
          </a:prstGeom>
          <a:noFill/>
          <a:ln w="0">
            <a:noFill/>
          </a:ln>
        </p:spPr>
        <p:txBody>
          <a:bodyPr>
            <a:noAutofit/>
          </a:bodyPr>
          <a:lstStyle/>
          <a:p>
            <a:pPr algn="just" rtl="1">
              <a:lnSpc>
                <a:spcPct val="100000"/>
              </a:lnSpc>
              <a:spcBef>
                <a:spcPts val="1001"/>
              </a:spcBef>
              <a:tabLst>
                <a:tab pos="0" algn="l"/>
              </a:tabLst>
            </a:pPr>
            <a:r>
              <a:rPr lang="en-US" sz="3200" b="0" strike="noStrike" spc="-1" dirty="0">
                <a:solidFill>
                  <a:srgbClr val="404040"/>
                </a:solidFill>
                <a:latin typeface="Century Gothic"/>
              </a:rPr>
              <a:t>6. </a:t>
            </a:r>
            <a:r>
              <a:rPr lang="ar-SA" sz="3200" b="0" strike="noStrike" spc="-1" dirty="0">
                <a:solidFill>
                  <a:srgbClr val="404040"/>
                </a:solidFill>
                <a:latin typeface="Century Gothic"/>
              </a:rPr>
              <a:t>لماذا يسعى بعضنا الى توسيع دائرة علاقاته واصدقائه؟ بينما يود البعض الاخر لو يعيش في قريه صغيره؟ </a:t>
            </a:r>
            <a:endParaRPr lang="en-US" sz="3200" b="0" strike="noStrike" spc="-1" dirty="0">
              <a:solidFill>
                <a:srgbClr val="404040"/>
              </a:solidFill>
              <a:latin typeface="Century Gothic"/>
            </a:endParaRPr>
          </a:p>
          <a:p>
            <a:pPr algn="just" rtl="1">
              <a:lnSpc>
                <a:spcPct val="100000"/>
              </a:lnSpc>
              <a:spcBef>
                <a:spcPts val="1001"/>
              </a:spcBef>
              <a:tabLst>
                <a:tab pos="0" algn="l"/>
              </a:tabLst>
            </a:pPr>
            <a:r>
              <a:rPr lang="en-US" sz="3200" b="0" strike="noStrike" spc="-1" dirty="0">
                <a:solidFill>
                  <a:srgbClr val="404040"/>
                </a:solidFill>
                <a:latin typeface="Century Gothic"/>
              </a:rPr>
              <a:t>7. </a:t>
            </a:r>
            <a:r>
              <a:rPr lang="ar-SA" sz="3200" b="0" strike="noStrike" spc="-1" dirty="0">
                <a:solidFill>
                  <a:srgbClr val="404040"/>
                </a:solidFill>
                <a:latin typeface="Century Gothic"/>
              </a:rPr>
              <a:t>لماذا قد يرغب احدنا في ان يكون في (مركز وظيفي مرموق)؟ او لاعباً مشهورا؟ او مليونيرا؟ في مقابل آخر لايحلم باكثر من الحصول على حياة بسيطه، وان يحيا بهدوء؟</a:t>
            </a:r>
            <a:endParaRPr lang="en-US" sz="3200" b="0" strike="noStrike" spc="-1" dirty="0">
              <a:solidFill>
                <a:srgbClr val="404040"/>
              </a:solidFill>
              <a:latin typeface="Century Gothic"/>
            </a:endParaRPr>
          </a:p>
          <a:p>
            <a:pPr algn="just" rtl="1">
              <a:lnSpc>
                <a:spcPct val="100000"/>
              </a:lnSpc>
              <a:spcBef>
                <a:spcPts val="1001"/>
              </a:spcBef>
              <a:tabLst>
                <a:tab pos="0" algn="l"/>
              </a:tabLst>
            </a:pPr>
            <a:r>
              <a:rPr lang="en-US" sz="3200" b="0" strike="noStrike" spc="-1" dirty="0">
                <a:solidFill>
                  <a:srgbClr val="404040"/>
                </a:solidFill>
                <a:latin typeface="Century Gothic"/>
              </a:rPr>
              <a:t>8. </a:t>
            </a:r>
            <a:r>
              <a:rPr lang="ar-SA" sz="3200" b="0" strike="noStrike" spc="-1" dirty="0">
                <a:solidFill>
                  <a:srgbClr val="404040"/>
                </a:solidFill>
                <a:latin typeface="Century Gothic"/>
              </a:rPr>
              <a:t>لماذا يود بعظنا ان يصبح قائدا،ً حتى ولو على مجموعه من اصدقائه؟ او يسعى جاهداً كي يلفت الانظار اليه ويكون مركز اهتمام الاخرين المحيطين به؟ بينما اخر لا يهتم للأمر كثيرا؟</a:t>
            </a:r>
            <a:endParaRPr lang="en-US" sz="3200" b="0" strike="noStrike" spc="-1" dirty="0">
              <a:solidFill>
                <a:srgbClr val="404040"/>
              </a:solidFill>
              <a:latin typeface="Century Gothic"/>
            </a:endParaRPr>
          </a:p>
          <a:p>
            <a:pPr algn="just" rtl="1">
              <a:lnSpc>
                <a:spcPct val="100000"/>
              </a:lnSpc>
              <a:spcBef>
                <a:spcPts val="1001"/>
              </a:spcBef>
              <a:tabLst>
                <a:tab pos="0" algn="l"/>
              </a:tabLst>
            </a:pPr>
            <a:r>
              <a:rPr lang="en-US" sz="3200" b="0" strike="noStrike" spc="-1" dirty="0">
                <a:solidFill>
                  <a:srgbClr val="404040"/>
                </a:solidFill>
                <a:latin typeface="Century Gothic"/>
              </a:rPr>
              <a:t>9. </a:t>
            </a:r>
            <a:r>
              <a:rPr lang="ar-SA" sz="3200" b="0" strike="noStrike" spc="-1" dirty="0">
                <a:solidFill>
                  <a:srgbClr val="404040"/>
                </a:solidFill>
                <a:latin typeface="Century Gothic"/>
              </a:rPr>
              <a:t>لماذا قد يخاف البعض احياناً فيهرب؟ او يتراجع؟ بينما يصمد البعض الاخر او يهاجم؟ </a:t>
            </a:r>
            <a:endParaRPr lang="en-US" sz="3200" b="0" strike="noStrike" spc="-1" dirty="0">
              <a:solidFill>
                <a:srgbClr val="404040"/>
              </a:solidFill>
              <a:latin typeface="Century Gothic"/>
            </a:endParaRPr>
          </a:p>
          <a:p>
            <a:pPr algn="r" rtl="1">
              <a:lnSpc>
                <a:spcPct val="100000"/>
              </a:lnSpc>
              <a:spcBef>
                <a:spcPts val="1001"/>
              </a:spcBef>
              <a:tabLst>
                <a:tab pos="0" algn="l"/>
              </a:tabLst>
            </a:pPr>
            <a:endParaRPr lang="en-US" sz="3200" b="0" strike="noStrike" spc="-1" dirty="0">
              <a:solidFill>
                <a:srgbClr val="404040"/>
              </a:solidFill>
              <a:latin typeface="Century Gothic"/>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ontent Placeholder 2"/>
          <p:cNvSpPr txBox="1"/>
          <p:nvPr/>
        </p:nvSpPr>
        <p:spPr>
          <a:xfrm>
            <a:off x="1905000" y="381000"/>
            <a:ext cx="9599160" cy="5867400"/>
          </a:xfrm>
          <a:prstGeom prst="rect">
            <a:avLst/>
          </a:prstGeom>
          <a:noFill/>
          <a:ln w="0">
            <a:noFill/>
          </a:ln>
        </p:spPr>
        <p:txBody>
          <a:bodyPr>
            <a:noAutofit/>
          </a:bodyPr>
          <a:lstStyle/>
          <a:p>
            <a:pPr algn="just" rtl="1">
              <a:lnSpc>
                <a:spcPct val="100000"/>
              </a:lnSpc>
              <a:spcBef>
                <a:spcPts val="1001"/>
              </a:spcBef>
              <a:tabLst>
                <a:tab pos="0" algn="l"/>
              </a:tabLst>
            </a:pPr>
            <a:r>
              <a:rPr lang="ar-SA" sz="3200" b="0" strike="noStrike" spc="-1" dirty="0">
                <a:solidFill>
                  <a:srgbClr val="404040"/>
                </a:solidFill>
                <a:latin typeface="Century Gothic"/>
              </a:rPr>
              <a:t>ان الاجوبه والتفسيرات التي يمكن ان تقدم لمثل تلك الاسئله وغيرها، تتطلب منا معرفة الطريقه التي من خلالها تؤثر العوامل الدافعيه على حياتنا. لهذا فان اي فهم لسلوك الكائن الحي يتطلب من</a:t>
            </a:r>
            <a:r>
              <a:rPr lang="ar-IQ" sz="3200" b="0" strike="noStrike" spc="-1" dirty="0">
                <a:solidFill>
                  <a:srgbClr val="404040"/>
                </a:solidFill>
                <a:latin typeface="Century Gothic"/>
              </a:rPr>
              <a:t>ا</a:t>
            </a:r>
            <a:r>
              <a:rPr lang="en-US" sz="3200" b="0" strike="noStrike" spc="-1" dirty="0">
                <a:solidFill>
                  <a:srgbClr val="404040"/>
                </a:solidFill>
                <a:latin typeface="Century Gothic"/>
              </a:rPr>
              <a:t> </a:t>
            </a:r>
            <a:r>
              <a:rPr lang="en-US" sz="3200" b="0" strike="noStrike" spc="-1" dirty="0" err="1">
                <a:solidFill>
                  <a:srgbClr val="404040"/>
                </a:solidFill>
                <a:latin typeface="Century Gothic"/>
              </a:rPr>
              <a:t>معرفة</a:t>
            </a:r>
            <a:r>
              <a:rPr lang="en-US" sz="3200" b="0" strike="noStrike" spc="-1" dirty="0">
                <a:solidFill>
                  <a:srgbClr val="404040"/>
                </a:solidFill>
                <a:latin typeface="Century Gothic"/>
              </a:rPr>
              <a:t> </a:t>
            </a:r>
            <a:r>
              <a:rPr lang="en-US" sz="3200" b="0" strike="noStrike" spc="-1" dirty="0" err="1">
                <a:solidFill>
                  <a:srgbClr val="404040"/>
                </a:solidFill>
                <a:latin typeface="Century Gothic"/>
              </a:rPr>
              <a:t>الدوافع</a:t>
            </a:r>
            <a:r>
              <a:rPr lang="en-US" sz="3200" b="0" strike="noStrike" spc="-1" dirty="0">
                <a:solidFill>
                  <a:srgbClr val="404040"/>
                </a:solidFill>
                <a:latin typeface="Century Gothic"/>
              </a:rPr>
              <a:t> التي </a:t>
            </a:r>
            <a:r>
              <a:rPr lang="en-US" sz="3200" b="0" strike="noStrike" spc="-1" dirty="0" err="1">
                <a:solidFill>
                  <a:srgbClr val="404040"/>
                </a:solidFill>
                <a:latin typeface="Century Gothic"/>
              </a:rPr>
              <a:t>دفعته</a:t>
            </a:r>
            <a:r>
              <a:rPr lang="en-US" sz="3200" b="0" strike="noStrike" spc="-1" dirty="0">
                <a:solidFill>
                  <a:srgbClr val="404040"/>
                </a:solidFill>
                <a:latin typeface="Century Gothic"/>
              </a:rPr>
              <a:t> </a:t>
            </a:r>
            <a:r>
              <a:rPr lang="en-US" sz="3200" b="0" strike="noStrike" spc="-1" dirty="0" err="1">
                <a:solidFill>
                  <a:srgbClr val="404040"/>
                </a:solidFill>
                <a:latin typeface="Century Gothic"/>
              </a:rPr>
              <a:t>لمثل</a:t>
            </a:r>
            <a:r>
              <a:rPr lang="en-US" sz="3200" b="0" strike="noStrike" spc="-1" dirty="0">
                <a:solidFill>
                  <a:srgbClr val="404040"/>
                </a:solidFill>
                <a:latin typeface="Century Gothic"/>
              </a:rPr>
              <a:t> </a:t>
            </a:r>
            <a:r>
              <a:rPr lang="en-US" sz="3200" b="0" strike="noStrike" spc="-1" dirty="0" err="1">
                <a:solidFill>
                  <a:srgbClr val="404040"/>
                </a:solidFill>
                <a:latin typeface="Century Gothic"/>
              </a:rPr>
              <a:t>هذا</a:t>
            </a:r>
            <a:r>
              <a:rPr lang="en-US" sz="3200" b="0" strike="noStrike" spc="-1" dirty="0">
                <a:solidFill>
                  <a:srgbClr val="404040"/>
                </a:solidFill>
                <a:latin typeface="Century Gothic"/>
              </a:rPr>
              <a:t> </a:t>
            </a:r>
            <a:r>
              <a:rPr lang="en-US" sz="3200" b="0" strike="noStrike" spc="-1" dirty="0" err="1">
                <a:solidFill>
                  <a:srgbClr val="404040"/>
                </a:solidFill>
                <a:latin typeface="Century Gothic"/>
              </a:rPr>
              <a:t>السلوك</a:t>
            </a:r>
            <a:r>
              <a:rPr lang="en-US" sz="3200" b="0" strike="noStrike" spc="-1" dirty="0">
                <a:solidFill>
                  <a:srgbClr val="404040"/>
                </a:solidFill>
                <a:latin typeface="Century Gothic"/>
              </a:rPr>
              <a:t>. </a:t>
            </a:r>
            <a:r>
              <a:rPr lang="en-US" sz="3200" b="0" strike="noStrike" spc="-1" dirty="0" err="1">
                <a:solidFill>
                  <a:srgbClr val="404040"/>
                </a:solidFill>
                <a:latin typeface="Century Gothic"/>
              </a:rPr>
              <a:t>لهذا</a:t>
            </a:r>
            <a:r>
              <a:rPr lang="en-US" sz="3200" b="0" strike="noStrike" spc="-1" dirty="0">
                <a:solidFill>
                  <a:srgbClr val="404040"/>
                </a:solidFill>
                <a:latin typeface="Century Gothic"/>
              </a:rPr>
              <a:t> </a:t>
            </a:r>
            <a:r>
              <a:rPr lang="en-US" sz="3200" b="0" strike="noStrike" spc="-1" dirty="0" err="1">
                <a:solidFill>
                  <a:srgbClr val="404040"/>
                </a:solidFill>
                <a:latin typeface="Century Gothic"/>
              </a:rPr>
              <a:t>فان</a:t>
            </a:r>
            <a:r>
              <a:rPr lang="en-US" sz="3200" b="0" strike="noStrike" spc="-1" dirty="0">
                <a:solidFill>
                  <a:srgbClr val="404040"/>
                </a:solidFill>
                <a:latin typeface="Century Gothic"/>
              </a:rPr>
              <a:t> معرفتنا </a:t>
            </a:r>
            <a:r>
              <a:rPr lang="en-US" sz="3200" b="0" strike="noStrike" spc="-1" dirty="0" err="1">
                <a:solidFill>
                  <a:srgbClr val="404040"/>
                </a:solidFill>
                <a:latin typeface="Century Gothic"/>
              </a:rPr>
              <a:t>للدوافع</a:t>
            </a:r>
            <a:r>
              <a:rPr lang="en-US" sz="3200" b="0" strike="noStrike" spc="-1" dirty="0">
                <a:solidFill>
                  <a:srgbClr val="404040"/>
                </a:solidFill>
                <a:latin typeface="Century Gothic"/>
              </a:rPr>
              <a:t> </a:t>
            </a:r>
            <a:r>
              <a:rPr lang="en-US" sz="3200" b="0" strike="noStrike" spc="-1" dirty="0" err="1">
                <a:solidFill>
                  <a:srgbClr val="404040"/>
                </a:solidFill>
                <a:latin typeface="Century Gothic"/>
              </a:rPr>
              <a:t>مهمه</a:t>
            </a:r>
            <a:r>
              <a:rPr lang="en-US" sz="3200" b="0" strike="noStrike" spc="-1" dirty="0">
                <a:solidFill>
                  <a:srgbClr val="404040"/>
                </a:solidFill>
                <a:latin typeface="Century Gothic"/>
              </a:rPr>
              <a:t> </a:t>
            </a:r>
            <a:r>
              <a:rPr lang="en-US" sz="3200" b="0" strike="noStrike" spc="-1" dirty="0" err="1">
                <a:solidFill>
                  <a:srgbClr val="404040"/>
                </a:solidFill>
                <a:latin typeface="Century Gothic"/>
              </a:rPr>
              <a:t>وللأسباب</a:t>
            </a:r>
            <a:r>
              <a:rPr lang="en-US" sz="3200" b="0" strike="noStrike" spc="-1" dirty="0">
                <a:solidFill>
                  <a:srgbClr val="404040"/>
                </a:solidFill>
                <a:latin typeface="Century Gothic"/>
              </a:rPr>
              <a:t> </a:t>
            </a:r>
            <a:r>
              <a:rPr lang="en-US" sz="3200" b="0" strike="noStrike" spc="-1" dirty="0" err="1">
                <a:solidFill>
                  <a:srgbClr val="404040"/>
                </a:solidFill>
                <a:latin typeface="Century Gothic"/>
              </a:rPr>
              <a:t>التاليه</a:t>
            </a:r>
            <a:r>
              <a:rPr lang="en-US" sz="3200" b="0" strike="noStrike" spc="-1" dirty="0">
                <a:solidFill>
                  <a:srgbClr val="404040"/>
                </a:solidFill>
                <a:latin typeface="Century Gothic"/>
              </a:rPr>
              <a:t>:</a:t>
            </a:r>
          </a:p>
          <a:p>
            <a:pPr marL="343080" indent="-342720" algn="just" rtl="1">
              <a:lnSpc>
                <a:spcPct val="100000"/>
              </a:lnSpc>
              <a:spcBef>
                <a:spcPts val="1001"/>
              </a:spcBef>
              <a:buClr>
                <a:srgbClr val="A53010"/>
              </a:buClr>
              <a:buFont typeface="Wingdings 3" charset="2"/>
              <a:buChar char=""/>
              <a:tabLst>
                <a:tab pos="0" algn="l"/>
              </a:tabLst>
            </a:pPr>
            <a:r>
              <a:rPr lang="ar-SA" sz="3200" b="0" strike="noStrike" spc="-1" dirty="0">
                <a:solidFill>
                  <a:srgbClr val="404040"/>
                </a:solidFill>
                <a:latin typeface="Century Gothic"/>
              </a:rPr>
              <a:t>اولاً ان هذه المعرفه تمكننا من معرفة الاسباب الكامنة وراء سلوك وتصرف الناس. هذه المعرفه التي طالما كانت موضع اثاره لفضول الأنسان.</a:t>
            </a:r>
            <a:endParaRPr lang="en-US" sz="3200" b="0" strike="noStrike" spc="-1" dirty="0">
              <a:solidFill>
                <a:srgbClr val="404040"/>
              </a:solidFill>
              <a:latin typeface="Century Gothic"/>
            </a:endParaRPr>
          </a:p>
          <a:p>
            <a:pPr marL="343080" indent="-342720" algn="just" rtl="1">
              <a:lnSpc>
                <a:spcPct val="100000"/>
              </a:lnSpc>
              <a:spcBef>
                <a:spcPts val="1001"/>
              </a:spcBef>
              <a:buClr>
                <a:srgbClr val="A53010"/>
              </a:buClr>
              <a:buFont typeface="Wingdings 3" charset="2"/>
              <a:buChar char=""/>
              <a:tabLst>
                <a:tab pos="0" algn="l"/>
              </a:tabLst>
            </a:pPr>
            <a:r>
              <a:rPr lang="ar-SA" sz="3200" b="0" strike="noStrike" spc="-1" dirty="0">
                <a:solidFill>
                  <a:srgbClr val="404040"/>
                </a:solidFill>
                <a:latin typeface="Century Gothic"/>
              </a:rPr>
              <a:t>ثانياً ان دراستنا للدوافع تجعلنا نعرف صعوبة ما نفترضه غالباً بأنه سهل وبسيط. </a:t>
            </a:r>
            <a:endParaRPr lang="en-US" sz="3200" b="0" strike="noStrike" spc="-1" dirty="0">
              <a:solidFill>
                <a:srgbClr val="404040"/>
              </a:solidFill>
              <a:latin typeface="Century Gothic"/>
            </a:endParaRPr>
          </a:p>
          <a:p>
            <a:pPr marL="343080" indent="-342720" algn="just" rtl="1">
              <a:lnSpc>
                <a:spcPct val="100000"/>
              </a:lnSpc>
              <a:spcBef>
                <a:spcPts val="1001"/>
              </a:spcBef>
              <a:buClr>
                <a:srgbClr val="A53010"/>
              </a:buClr>
              <a:buFont typeface="Wingdings 3" charset="2"/>
              <a:buChar char=""/>
              <a:tabLst>
                <a:tab pos="0" algn="l"/>
              </a:tabLst>
            </a:pPr>
            <a:r>
              <a:rPr lang="ar-SA" sz="3200" b="0" strike="noStrike" spc="-1" dirty="0">
                <a:solidFill>
                  <a:srgbClr val="404040"/>
                </a:solidFill>
                <a:latin typeface="Century Gothic"/>
              </a:rPr>
              <a:t>ثالثاً يترتب على ما جاء في اولاً، قدرتنا على تغير السلوك او السيطره عليه حيثما كان هذا ممكناً.</a:t>
            </a:r>
            <a:endParaRPr lang="en-US" sz="3200" b="0" strike="noStrike" spc="-1" dirty="0">
              <a:solidFill>
                <a:srgbClr val="404040"/>
              </a:solidFill>
              <a:latin typeface="Century Gothic"/>
            </a:endParaRPr>
          </a:p>
          <a:p>
            <a:pPr algn="just" rtl="1">
              <a:lnSpc>
                <a:spcPct val="100000"/>
              </a:lnSpc>
              <a:spcBef>
                <a:spcPts val="1001"/>
              </a:spcBef>
              <a:tabLst>
                <a:tab pos="0" algn="l"/>
              </a:tabLst>
            </a:pPr>
            <a:endParaRPr lang="en-US" sz="3200" b="0" strike="noStrike" spc="-1" dirty="0">
              <a:solidFill>
                <a:srgbClr val="404040"/>
              </a:solidFill>
              <a:latin typeface="Century Gothic"/>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58</TotalTime>
  <Words>524</Words>
  <Application>Microsoft Office PowerPoint</Application>
  <PresentationFormat>Widescreen</PresentationFormat>
  <Paragraphs>20</Paragraphs>
  <Slides>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Century Gothic</vt:lpstr>
      <vt:lpstr>DejaVu Sans</vt:lpstr>
      <vt:lpstr>Symbol</vt:lpstr>
      <vt:lpstr>Times New Roman</vt:lpstr>
      <vt:lpstr>Wingdings</vt:lpstr>
      <vt:lpstr>Wingdings 3</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ANGELUS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الدوافع Motives</dc:title>
  <dc:subject/>
  <dc:creator>Rifaat Jasseem</dc:creator>
  <dc:description/>
  <cp:lastModifiedBy>Rifaat Jasseem</cp:lastModifiedBy>
  <cp:revision>7</cp:revision>
  <dcterms:created xsi:type="dcterms:W3CDTF">2020-06-06T03:51:27Z</dcterms:created>
  <dcterms:modified xsi:type="dcterms:W3CDTF">2022-03-16T06:02:18Z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Widescreen</vt:lpwstr>
  </property>
  <property fmtid="{D5CDD505-2E9C-101B-9397-08002B2CF9AE}" pid="3" name="Slides">
    <vt:i4>8</vt:i4>
  </property>
</Properties>
</file>